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1845" y="1447800"/>
            <a:ext cx="8067675" cy="1952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475" y="3418205"/>
            <a:ext cx="4591050" cy="781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17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95702" y="4094970"/>
            <a:ext cx="8787570" cy="629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33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52429" y="2864049"/>
            <a:ext cx="390347" cy="267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69685" y="2864049"/>
            <a:ext cx="238016" cy="267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506909" y="2864049"/>
            <a:ext cx="238016" cy="267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33454" y="3360149"/>
            <a:ext cx="257057" cy="257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41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14148" y="4196894"/>
            <a:ext cx="333223" cy="276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94578" y="4158767"/>
            <a:ext cx="428429" cy="352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78611" y="4149235"/>
            <a:ext cx="428429" cy="362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1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04231" y="3073937"/>
            <a:ext cx="637884" cy="276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03768" y="3073937"/>
            <a:ext cx="647404" cy="276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31867" y="3073937"/>
            <a:ext cx="656925" cy="267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50446" y="3073937"/>
            <a:ext cx="647404" cy="276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85057" y="3932571"/>
            <a:ext cx="2189752" cy="352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2022-08-14T07:07:26Z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A7763110485B46128987B7DCE8ABBB03</vt:lpwstr>
  </property>
</Properties>
</file>