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062"/>
        <p:guide pos="38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1845" y="1304290"/>
            <a:ext cx="8067675" cy="1952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820" y="3315970"/>
            <a:ext cx="465772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8743" y="3655800"/>
            <a:ext cx="428429" cy="36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6347" y="5134500"/>
            <a:ext cx="333223" cy="276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9027795" y="4293235"/>
            <a:ext cx="271208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5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6760" y="2340044"/>
            <a:ext cx="247537" cy="25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585" y="2234565"/>
            <a:ext cx="224155" cy="37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6628" y="2941429"/>
            <a:ext cx="247537" cy="25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32396" y="2941429"/>
            <a:ext cx="238016" cy="25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505" y="2936875"/>
            <a:ext cx="238125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7966" y="3006463"/>
            <a:ext cx="238016" cy="2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6320" y="2936875"/>
            <a:ext cx="257810" cy="327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2231" y="2958778"/>
            <a:ext cx="2104066" cy="343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3445" y="2896235"/>
            <a:ext cx="33972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16545" y="3077210"/>
            <a:ext cx="381000" cy="99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31555" y="2898775"/>
            <a:ext cx="244475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79255" y="2975610"/>
            <a:ext cx="367030" cy="31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46640" y="2896235"/>
            <a:ext cx="35369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93755" y="2927350"/>
            <a:ext cx="353695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9801" y="2503102"/>
            <a:ext cx="3141818" cy="35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0280" y="3104816"/>
            <a:ext cx="1875570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1652" y="4002842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28925" y="4002842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6677" y="4002842"/>
            <a:ext cx="257057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23471" y="4002842"/>
            <a:ext cx="238016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51702" y="4002842"/>
            <a:ext cx="257057" cy="266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08495" y="4002842"/>
            <a:ext cx="238016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36727" y="4002842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84000" y="4002842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21818" y="3974280"/>
            <a:ext cx="2189752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2022-08-14T12:55:24Z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12C61173E7764F40BFE94D7A92F95A15</vt:lpwstr>
  </property>
</Properties>
</file>