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6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47950" y="1433830"/>
            <a:ext cx="6896100" cy="19812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700" y="3483610"/>
            <a:ext cx="7086600" cy="8953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550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38512" y="3160219"/>
            <a:ext cx="847338" cy="276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55966" y="3169761"/>
            <a:ext cx="580760" cy="257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837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66611" y="3120321"/>
            <a:ext cx="437950" cy="352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93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57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91107" y="2613333"/>
            <a:ext cx="247537" cy="1809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80793" y="2613333"/>
            <a:ext cx="247537" cy="1809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51371" y="2613333"/>
            <a:ext cx="238016" cy="1809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3232650"/>
            <a:ext cx="11520000" cy="2620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3823970" y="4587875"/>
            <a:ext cx="517525" cy="398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7279640" y="5389245"/>
            <a:ext cx="195580" cy="283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mQzNmU1NDcyNzk1MWFlZmEzOWY4MDU4MWYxYzEyOGI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2022-08-14T07:22:54Z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1C9CF1C6B67743FE9EDCEA26B815918F</vt:lpwstr>
  </property>
</Properties>
</file>