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6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745" y="2579370"/>
            <a:ext cx="35718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4390102"/>
            <a:ext cx="8378181" cy="62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30" y="3228975"/>
            <a:ext cx="9615805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891030" y="3140710"/>
            <a:ext cx="721106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071495" y="3082290"/>
            <a:ext cx="755015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591810" y="2996565"/>
            <a:ext cx="755015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90" y="3502660"/>
            <a:ext cx="1056640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2429" y="3655035"/>
            <a:ext cx="1056793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2305" y="3502660"/>
            <a:ext cx="90297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9375" y="3206750"/>
            <a:ext cx="5095875" cy="122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2022-08-10T03:44:00Z</dcterms:created>
  <dcterms:modified xsi:type="dcterms:W3CDTF">2022-08-22T10:29:07Z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3388A7C3A02F4E64A7114FC986B5D86D</vt:lpwstr>
  </property>
</Properties>
</file>