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366520"/>
            <a:ext cx="7010400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3430905"/>
            <a:ext cx="74009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6595" y="4483252"/>
            <a:ext cx="8225851" cy="486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81322" y="4610559"/>
            <a:ext cx="437950" cy="36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8958" y="4610559"/>
            <a:ext cx="437950" cy="36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8041388" y="3856737"/>
            <a:ext cx="428429" cy="36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792859" y="3856737"/>
            <a:ext cx="428429" cy="36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0495" y="2423522"/>
            <a:ext cx="104727" cy="42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008" y="2413993"/>
            <a:ext cx="104727" cy="43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3504" y="2747491"/>
            <a:ext cx="390347" cy="12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8677" y="2604563"/>
            <a:ext cx="295140" cy="25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59636" y="3771853"/>
            <a:ext cx="314181" cy="467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591264711E6F42CAA2FDAC77BD0816B5</vt:lpwstr>
  </property>
</Properties>
</file>