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1" r:id="rId5"/>
    <p:sldId id="262" r:id="rId6"/>
    <p:sldId id="263" r:id="rId7"/>
    <p:sldId id="264" r:id="rId8"/>
    <p:sldId id="265" r:id="rId9"/>
  </p:sldIdLst>
  <p:sldSz cx="12192000" cy="6858000"/>
  <p:notesSz cx="6858000" cy="9144000"/>
  <p:custDataLst>
    <p:tags r:id="rId13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48" d="100"/>
          <a:sy n="48" d="100"/>
        </p:scale>
        <p:origin x="684" y="42"/>
      </p:cViewPr>
      <p:guideLst>
        <p:guide orient="horz" pos="2219"/>
        <p:guide pos="383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gs" Target="tags/tag1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18995" y="1424305"/>
            <a:ext cx="7953375" cy="20002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0800" y="3531235"/>
            <a:ext cx="7010400" cy="94297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239024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085402" y="3040258"/>
            <a:ext cx="705922" cy="2415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518976" y="3040258"/>
            <a:ext cx="715210" cy="2322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745051" y="3040258"/>
            <a:ext cx="696633" cy="2415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961838" y="3040258"/>
            <a:ext cx="705922" cy="2415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8178625" y="3040258"/>
            <a:ext cx="696633" cy="2322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0621487" y="3040258"/>
            <a:ext cx="696633" cy="2415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3311525" y="3456305"/>
            <a:ext cx="706120" cy="3086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4518660" y="3456305"/>
            <a:ext cx="706120" cy="3086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6962140" y="3456305"/>
            <a:ext cx="696595" cy="3086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8178800" y="3456305"/>
            <a:ext cx="706120" cy="3086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9395460" y="3456305"/>
            <a:ext cx="706120" cy="3086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2085402" y="4015741"/>
            <a:ext cx="715210" cy="2322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3311477" y="4015741"/>
            <a:ext cx="696633" cy="2322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4518976" y="4015741"/>
            <a:ext cx="715210" cy="2322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7" name="Rectangle 16"/>
          <p:cNvSpPr/>
          <p:nvPr/>
        </p:nvSpPr>
        <p:spPr bwMode="white">
          <a:xfrm>
            <a:off x="6961838" y="4015741"/>
            <a:ext cx="705922" cy="2322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8" name="Rectangle 17"/>
          <p:cNvSpPr/>
          <p:nvPr/>
        </p:nvSpPr>
        <p:spPr bwMode="white">
          <a:xfrm>
            <a:off x="8178625" y="4015741"/>
            <a:ext cx="705922" cy="2322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9" name="Rectangle 18"/>
          <p:cNvSpPr/>
          <p:nvPr/>
        </p:nvSpPr>
        <p:spPr bwMode="white">
          <a:xfrm>
            <a:off x="2085402" y="4489548"/>
            <a:ext cx="705922" cy="2415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0" name="Rectangle 19"/>
          <p:cNvSpPr/>
          <p:nvPr/>
        </p:nvSpPr>
        <p:spPr bwMode="white">
          <a:xfrm>
            <a:off x="3311477" y="4489548"/>
            <a:ext cx="696633" cy="2415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1" name="Rectangle 20"/>
          <p:cNvSpPr/>
          <p:nvPr/>
        </p:nvSpPr>
        <p:spPr bwMode="white">
          <a:xfrm>
            <a:off x="5745051" y="4489548"/>
            <a:ext cx="696633" cy="2415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2" name="Rectangle 21"/>
          <p:cNvSpPr/>
          <p:nvPr/>
        </p:nvSpPr>
        <p:spPr bwMode="white">
          <a:xfrm>
            <a:off x="6961838" y="4489548"/>
            <a:ext cx="705922" cy="2415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3" name="Rectangle 22"/>
          <p:cNvSpPr/>
          <p:nvPr/>
        </p:nvSpPr>
        <p:spPr bwMode="white">
          <a:xfrm>
            <a:off x="4518976" y="4981935"/>
            <a:ext cx="705922" cy="2322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4" name="Rectangle 23"/>
          <p:cNvSpPr/>
          <p:nvPr/>
        </p:nvSpPr>
        <p:spPr bwMode="white">
          <a:xfrm>
            <a:off x="5745051" y="4981935"/>
            <a:ext cx="696633" cy="2322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5" name="Rectangle 24"/>
          <p:cNvSpPr/>
          <p:nvPr/>
        </p:nvSpPr>
        <p:spPr bwMode="white">
          <a:xfrm>
            <a:off x="3311477" y="5455741"/>
            <a:ext cx="696633" cy="2415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6" name="Rectangle 25"/>
          <p:cNvSpPr/>
          <p:nvPr/>
        </p:nvSpPr>
        <p:spPr bwMode="white">
          <a:xfrm>
            <a:off x="4518976" y="5455741"/>
            <a:ext cx="705922" cy="2415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7" name="Rectangle 26"/>
          <p:cNvSpPr/>
          <p:nvPr/>
        </p:nvSpPr>
        <p:spPr bwMode="white">
          <a:xfrm>
            <a:off x="2085340" y="5882640"/>
            <a:ext cx="706120" cy="2978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8" name="Rectangle 27"/>
          <p:cNvSpPr/>
          <p:nvPr/>
        </p:nvSpPr>
        <p:spPr bwMode="white">
          <a:xfrm>
            <a:off x="3311525" y="5882640"/>
            <a:ext cx="696595" cy="2978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9" name="Rectangle 28"/>
          <p:cNvSpPr/>
          <p:nvPr/>
        </p:nvSpPr>
        <p:spPr bwMode="white">
          <a:xfrm>
            <a:off x="2085340" y="6365875"/>
            <a:ext cx="706120" cy="2978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bldLvl="0" animBg="1"/>
      <p:bldP spid="28" grpId="0" bldLvl="0" animBg="1"/>
      <p:bldP spid="29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09805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3719008" y="3701432"/>
            <a:ext cx="1847008" cy="3336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9088661" y="3701432"/>
            <a:ext cx="1847008" cy="3336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21737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557157" y="2282934"/>
            <a:ext cx="238016" cy="2673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8536462" y="2282934"/>
            <a:ext cx="247537" cy="2768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605090" y="2970325"/>
            <a:ext cx="247537" cy="2768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642512" y="2989419"/>
            <a:ext cx="247537" cy="2768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584396" y="2970325"/>
            <a:ext cx="247537" cy="2768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9621818" y="2989419"/>
            <a:ext cx="247537" cy="2673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3585719" y="3667263"/>
            <a:ext cx="247537" cy="2768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8574545" y="3667263"/>
            <a:ext cx="247537" cy="2768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3" grpId="0" animBg="1"/>
      <p:bldP spid="3" grpId="1" animBg="1"/>
      <p:bldP spid="6" grpId="0" animBg="1"/>
      <p:bldP spid="6" grpId="1" animBg="1"/>
      <p:bldP spid="9" grpId="0" animBg="1"/>
      <p:bldP spid="9" grpId="1" animBg="1"/>
      <p:bldP spid="7" grpId="0" animBg="1"/>
      <p:bldP spid="7" grpId="1" animBg="1"/>
      <p:bldP spid="4" grpId="0" animBg="1"/>
      <p:bldP spid="4" grpId="1" animBg="1"/>
      <p:bldP spid="8" grpId="0" animBg="1"/>
      <p:bldP spid="8" grpId="1" animBg="1"/>
      <p:bldP spid="10" grpId="0" animBg="1"/>
      <p:bldP spid="10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75222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903855" y="4277995"/>
            <a:ext cx="262890" cy="3257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147107" y="4346534"/>
            <a:ext cx="238016" cy="2666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393652" y="4346534"/>
            <a:ext cx="238016" cy="2666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0530205" y="4287520"/>
            <a:ext cx="262890" cy="3257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animBg="1"/>
      <p:bldP spid="6" grpId="0" animBg="1"/>
      <p:bldP spid="7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p="http://schemas.openxmlformats.org/presentationml/2006/main">
  <p:tag name="COMMONDATA" val="eyJoZGlkIjoiNmQzNmU1NDcyNzk1MWFlZmEzOWY4MDU4MWYxYzEyOGI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4" baseType="lpstr">
      <vt:lpstr>Arial</vt:lpstr>
      <vt:lpstr>宋体</vt:lpstr>
      <vt:lpstr>Wingdings</vt:lpstr>
      <vt:lpstr>微软雅黑</vt:lpstr>
      <vt:lpstr>Calibri</vt:lpstr>
      <vt:lpstr>Arial Unicode MS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8</cp:revision>
  <dcterms:created xsi:type="dcterms:W3CDTF">2022-08-10T03:44:00Z</dcterms:created>
  <dcterms:modified xsi:type="dcterms:W3CDTF">2022-08-14T07:20:49Z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499A21A7876B4D5EB2EC4478DF839FB4</vt:lpwstr>
  </property>
</Properties>
</file>