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6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8995" y="1424305"/>
            <a:ext cx="7953375" cy="2000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20" y="3478530"/>
            <a:ext cx="701992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74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9100" y="2782570"/>
            <a:ext cx="4108450" cy="497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31200" y="2785745"/>
            <a:ext cx="3356610" cy="1324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71471" y="4500933"/>
            <a:ext cx="238016" cy="276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71140" y="4491404"/>
            <a:ext cx="409388" cy="276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03041" y="4472346"/>
            <a:ext cx="247537" cy="276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926148" y="4481875"/>
            <a:ext cx="371305" cy="266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32760" y="5533390"/>
            <a:ext cx="238760" cy="320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75405" y="5487035"/>
            <a:ext cx="281940" cy="367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403173" y="5587247"/>
            <a:ext cx="171371" cy="266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231471" y="5587247"/>
            <a:ext cx="247537" cy="266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1689100" y="3213100"/>
            <a:ext cx="3473450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3"/>
          <p:cNvSpPr/>
          <p:nvPr/>
        </p:nvSpPr>
        <p:spPr bwMode="white">
          <a:xfrm>
            <a:off x="1703070" y="3501390"/>
            <a:ext cx="1071880" cy="690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8112125" y="3260090"/>
            <a:ext cx="381635" cy="857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5" grpId="0" bldLvl="0" animBg="1"/>
      <p:bldP spid="14" grpId="0" bldLvl="0" animBg="1"/>
      <p:bldP spid="6" grpId="0" bldLvl="0" animBg="1"/>
      <p:bldP spid="10" grpId="0" bldLvl="0" animBg="1"/>
      <p:bldP spid="11" grpId="0" bldLvl="0" animBg="1"/>
      <p:bldP spid="7" grpId="0" bldLvl="0" animBg="1"/>
      <p:bldP spid="5" grpId="0" bldLvl="0" animBg="1"/>
      <p:bldP spid="16" grpId="0" bldLvl="0" animBg="1"/>
      <p:bldP spid="8" grpId="0" bldLvl="0" animBg="1"/>
      <p:bldP spid="12" grpId="0" bldLvl="0" animBg="1"/>
      <p:bldP spid="13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6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04628" y="3579025"/>
            <a:ext cx="371305" cy="26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65223" y="3579025"/>
            <a:ext cx="238016" cy="26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02975" y="3579025"/>
            <a:ext cx="247537" cy="26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83603" y="3579025"/>
            <a:ext cx="418909" cy="26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2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02644" y="4346666"/>
            <a:ext cx="1532826" cy="361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4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98975" y="3036382"/>
            <a:ext cx="247537" cy="276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02909" y="3026839"/>
            <a:ext cx="247537" cy="267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50181" y="3045925"/>
            <a:ext cx="247537" cy="267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50610" y="3775710"/>
            <a:ext cx="253365" cy="36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36925" y="3876195"/>
            <a:ext cx="409388" cy="276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77020" y="3766185"/>
            <a:ext cx="283210" cy="36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40661" y="3876195"/>
            <a:ext cx="257057" cy="276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animBg="1"/>
      <p:bldP spid="9" grpId="0" bldLvl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78B6E2B91224481CB853A284DF5AE5CE</vt:lpwstr>
  </property>
</Properties>
</file>