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3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8995" y="1424305"/>
            <a:ext cx="7953375" cy="2000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270" y="3674745"/>
            <a:ext cx="7362825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4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81322" y="3322382"/>
            <a:ext cx="371305" cy="916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08033" y="3455971"/>
            <a:ext cx="361785" cy="782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08958" y="3704064"/>
            <a:ext cx="371305" cy="534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10055" y="4004310"/>
            <a:ext cx="361950" cy="233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28185" y="4004310"/>
            <a:ext cx="371475" cy="233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27265" y="4004310"/>
            <a:ext cx="361950" cy="233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35870" y="4004310"/>
            <a:ext cx="371475" cy="233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916628" y="4085746"/>
            <a:ext cx="361785" cy="152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ldLvl="0" animBg="1"/>
      <p:bldP spid="6" grpId="0" animBg="1"/>
      <p:bldP spid="8" grpId="0" bldLvl="0" animBg="1"/>
      <p:bldP spid="5" grpId="0" animBg="1"/>
      <p:bldP spid="9" grpId="0" bldLvl="0" animBg="1"/>
      <p:bldP spid="11" grpId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0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5421" y="2225417"/>
            <a:ext cx="2856198" cy="1011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80660" y="2244725"/>
            <a:ext cx="2770505" cy="997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79205" y="2244725"/>
            <a:ext cx="2694305" cy="99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04694" y="3743094"/>
            <a:ext cx="418909" cy="276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13024" y="3752640"/>
            <a:ext cx="418909" cy="26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40396" y="3752640"/>
            <a:ext cx="418909" cy="26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8870315" y="3141345"/>
            <a:ext cx="1382395" cy="534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5231765" y="3218815"/>
            <a:ext cx="1457960" cy="542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  <p:bldP spid="10" grpId="0" animBg="1"/>
      <p:bldP spid="7" grpId="0" animBg="1"/>
      <p:bldP spid="5" grpId="0" animBg="1"/>
      <p:bldP spid="9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0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8165" y="2357827"/>
            <a:ext cx="257057" cy="209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42578" y="2357827"/>
            <a:ext cx="257057" cy="209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27338" y="2329219"/>
            <a:ext cx="428429" cy="267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98181" y="2319683"/>
            <a:ext cx="418909" cy="28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59770" y="2239010"/>
            <a:ext cx="409575" cy="386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48165" y="3235142"/>
            <a:ext cx="257057" cy="200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23471" y="3235142"/>
            <a:ext cx="257057" cy="200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27338" y="3196997"/>
            <a:ext cx="409388" cy="28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98181" y="3206533"/>
            <a:ext cx="409388" cy="267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69024" y="3206533"/>
            <a:ext cx="409388" cy="276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042380" y="3912199"/>
            <a:ext cx="3284628" cy="352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13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9338" y="2342674"/>
            <a:ext cx="390347" cy="267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66743" y="2342674"/>
            <a:ext cx="390347" cy="267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04628" y="2342674"/>
            <a:ext cx="352264" cy="258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18677" y="2342674"/>
            <a:ext cx="238016" cy="267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36528" y="2342674"/>
            <a:ext cx="399867" cy="267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83933" y="2342674"/>
            <a:ext cx="399867" cy="267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12297" y="2342674"/>
            <a:ext cx="418909" cy="267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52297" y="3762051"/>
            <a:ext cx="371305" cy="248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13024" y="3771596"/>
            <a:ext cx="371305" cy="248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5F12439AA82943E0B03B70DFE19A57E6</vt:lpwstr>
  </property>
</Properties>
</file>