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464560"/>
            <a:ext cx="55626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1665" y="4249420"/>
            <a:ext cx="40513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27008" y="4304520"/>
            <a:ext cx="409388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2755" y="4249420"/>
            <a:ext cx="33655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033" y="4304520"/>
            <a:ext cx="409388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1256" y="5144040"/>
            <a:ext cx="247537" cy="26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52520" y="5106035"/>
            <a:ext cx="44577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27008" y="5144040"/>
            <a:ext cx="409388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31404" y="5144040"/>
            <a:ext cx="247537" cy="26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12033" y="5144040"/>
            <a:ext cx="409388" cy="26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223385" y="5015865"/>
            <a:ext cx="247459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  <p:bldP spid="8" grpId="0" animBg="1"/>
      <p:bldP spid="12" grpId="0" animBg="1"/>
      <p:bldP spid="4" grpId="0" animBg="1"/>
      <p:bldP spid="5" grpId="0" bldLvl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3375" y="2443480"/>
            <a:ext cx="24765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4450" y="2472055"/>
            <a:ext cx="40957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1565" y="2472055"/>
            <a:ext cx="40957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2509071"/>
            <a:ext cx="371305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83735" y="2490017"/>
            <a:ext cx="238016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4495" y="2472055"/>
            <a:ext cx="41910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7041" y="3347460"/>
            <a:ext cx="409388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1438" y="3328405"/>
            <a:ext cx="257057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41565" y="3310890"/>
            <a:ext cx="40957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45830" y="3282315"/>
            <a:ext cx="24765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07855" y="3301365"/>
            <a:ext cx="41910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64495" y="3310890"/>
            <a:ext cx="41910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3256" y="2232117"/>
            <a:ext cx="418909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64826" y="2241639"/>
            <a:ext cx="409388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5880" y="2982595"/>
            <a:ext cx="2522855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12480" y="2982595"/>
            <a:ext cx="2047240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ldLvl="0" animBg="1"/>
      <p:bldP spid="4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5090" y="5196972"/>
            <a:ext cx="409388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2325" y="5206365"/>
            <a:ext cx="252095" cy="22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3360" y="5117465"/>
            <a:ext cx="24765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4297" y="5206502"/>
            <a:ext cx="418909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08290" y="5136515"/>
            <a:ext cx="40957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91550" y="5234940"/>
            <a:ext cx="407670" cy="20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405" y="5117465"/>
            <a:ext cx="23812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16845" y="5136515"/>
            <a:ext cx="40005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98F9AEA564A740BC983C7C10CE297BC1</vt:lpwstr>
  </property>
</Properties>
</file>