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95" y="3416300"/>
            <a:ext cx="74199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4565848"/>
            <a:ext cx="418909" cy="27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4565848"/>
            <a:ext cx="418909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2066" y="4565848"/>
            <a:ext cx="399867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1685" y="4565848"/>
            <a:ext cx="399867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5289" y="2108534"/>
            <a:ext cx="361785" cy="10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3256" y="2356144"/>
            <a:ext cx="361785" cy="7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2984693"/>
            <a:ext cx="371305" cy="15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5074" y="2994217"/>
            <a:ext cx="361785" cy="16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21553" y="2860888"/>
            <a:ext cx="361785" cy="28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1289" y="3718001"/>
            <a:ext cx="161851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2066" y="3718001"/>
            <a:ext cx="238016" cy="26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3322" y="3718001"/>
            <a:ext cx="228495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655" y="4160520"/>
            <a:ext cx="40005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65875" y="4160520"/>
            <a:ext cx="40005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57223" y="4851293"/>
            <a:ext cx="418909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89851" y="4841770"/>
            <a:ext cx="418909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03768" y="4841770"/>
            <a:ext cx="247537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84396" y="4851293"/>
            <a:ext cx="418909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26743" y="4841770"/>
            <a:ext cx="418909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64495" y="4841770"/>
            <a:ext cx="418909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192727" y="4851293"/>
            <a:ext cx="447471" cy="27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bldLvl="0" animBg="1"/>
      <p:bldP spid="13" grpId="0" animBg="1"/>
      <p:bldP spid="3" grpId="0" animBg="1"/>
      <p:bldP spid="6" grpId="0" animBg="1"/>
      <p:bldP spid="8" grpId="0" animBg="1"/>
      <p:bldP spid="9" grpId="0" animBg="1"/>
      <p:bldP spid="12" grpId="0" bldLvl="0" animBg="1"/>
      <p:bldP spid="14" grpId="0" animBg="1"/>
      <p:bldP spid="15" grpId="0" animBg="1"/>
      <p:bldP spid="16" grpId="0" animBg="1"/>
      <p:bldP spid="7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5520" y="2232218"/>
            <a:ext cx="418909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4380" y="2232218"/>
            <a:ext cx="418909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9404" y="2232218"/>
            <a:ext cx="437950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2232218"/>
            <a:ext cx="409388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462" y="2974970"/>
            <a:ext cx="409388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2528" y="2974970"/>
            <a:ext cx="409388" cy="28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7553" y="2984492"/>
            <a:ext cx="409388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8330" y="2974970"/>
            <a:ext cx="409388" cy="28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1752" y="2908571"/>
            <a:ext cx="361785" cy="30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6132" y="3251428"/>
            <a:ext cx="380826" cy="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000" y="3651428"/>
            <a:ext cx="21897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3651428"/>
            <a:ext cx="390347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9900" y="3641904"/>
            <a:ext cx="333223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81196263455D4F399E1053C36FC59FF7</vt:lpwstr>
  </property>
</Properties>
</file>