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3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2225" y="1457325"/>
            <a:ext cx="7067550" cy="1933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45" y="3675380"/>
            <a:ext cx="745807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41105" y="3333750"/>
            <a:ext cx="361950" cy="3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2535" y="4057015"/>
            <a:ext cx="347345" cy="3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8727" y="4774393"/>
            <a:ext cx="238016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2082" y="5507559"/>
            <a:ext cx="399867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33057" y="3673714"/>
            <a:ext cx="238016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7404" y="3673714"/>
            <a:ext cx="161851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5917" y="3673714"/>
            <a:ext cx="238016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752080" y="2364740"/>
            <a:ext cx="537210" cy="88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8374611" y="2281500"/>
            <a:ext cx="3379834" cy="97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97586" y="3579967"/>
            <a:ext cx="409388" cy="353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80793" y="3389809"/>
            <a:ext cx="218975" cy="24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3239" y="3389809"/>
            <a:ext cx="228495" cy="24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A95D4155AC544D30853AE157E72B75AF</vt:lpwstr>
  </property>
</Properties>
</file>