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2225" y="1457325"/>
            <a:ext cx="7067550" cy="1933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670" y="3440430"/>
            <a:ext cx="629602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2561" y="3718727"/>
            <a:ext cx="380826" cy="31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2165" y="3718727"/>
            <a:ext cx="380826" cy="31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7008" y="3718727"/>
            <a:ext cx="380826" cy="31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3735" y="3718727"/>
            <a:ext cx="380826" cy="31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40462" y="2624273"/>
            <a:ext cx="437950" cy="362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40462" y="4092286"/>
            <a:ext cx="437950" cy="352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37123" y="3594722"/>
            <a:ext cx="333223" cy="276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16826" y="3547095"/>
            <a:ext cx="428429" cy="361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4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4844852"/>
            <a:ext cx="228495" cy="25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9834" y="4844852"/>
            <a:ext cx="238016" cy="25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4247" y="4844852"/>
            <a:ext cx="228495" cy="25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3454" y="4844852"/>
            <a:ext cx="238016" cy="25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9594B3CE452C4438BB52DD0E859E2887</vt:lpwstr>
  </property>
</Properties>
</file>