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2225" y="1457325"/>
            <a:ext cx="7067550" cy="1933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3402330"/>
            <a:ext cx="636270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833917" y="3913691"/>
            <a:ext cx="9139834" cy="658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5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7830" y="2018030"/>
            <a:ext cx="409575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54995" y="2018030"/>
            <a:ext cx="409575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64297" y="2593867"/>
            <a:ext cx="409388" cy="35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7636" y="3146096"/>
            <a:ext cx="409388" cy="35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9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84130" y="2183130"/>
            <a:ext cx="275590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31140" y="2718784"/>
            <a:ext cx="228495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21619" y="3299981"/>
            <a:ext cx="238016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21619" y="3947873"/>
            <a:ext cx="238016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38450" y="4352290"/>
            <a:ext cx="60452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5565" y="4271010"/>
            <a:ext cx="1229360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71505" y="4271010"/>
            <a:ext cx="85915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FFFE60BDE0C74274AA69081E66F3B599</vt:lpwstr>
  </property>
</Properties>
</file>