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9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7875" y="1409700"/>
            <a:ext cx="8096250" cy="2028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3444875"/>
            <a:ext cx="495300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76000" y="3128895"/>
            <a:ext cx="409388" cy="324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65415" y="3061970"/>
            <a:ext cx="400050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1272" y="3872216"/>
            <a:ext cx="399867" cy="324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32396" y="3853156"/>
            <a:ext cx="390347" cy="333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3735" y="4710834"/>
            <a:ext cx="390347" cy="333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03768" y="4710834"/>
            <a:ext cx="409388" cy="333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8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28528" y="4231935"/>
            <a:ext cx="161851" cy="25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51305" y="4231935"/>
            <a:ext cx="257057" cy="25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02578" y="4231935"/>
            <a:ext cx="228495" cy="25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76396" y="4831850"/>
            <a:ext cx="238016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51504" y="4831850"/>
            <a:ext cx="238016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45719" y="4831850"/>
            <a:ext cx="238016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6070611" y="2213173"/>
            <a:ext cx="675966" cy="29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6023008" y="2936880"/>
            <a:ext cx="675966" cy="30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7136925" y="3593930"/>
            <a:ext cx="675966" cy="31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4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1438" y="2112388"/>
            <a:ext cx="514115" cy="45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7867" y="2791087"/>
            <a:ext cx="514115" cy="45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7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21495" y="909320"/>
            <a:ext cx="1711960" cy="3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8826" y="4717475"/>
            <a:ext cx="761652" cy="352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13024" y="4726998"/>
            <a:ext cx="761652" cy="342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83867" y="4726998"/>
            <a:ext cx="742611" cy="342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21355" y="4707953"/>
            <a:ext cx="761652" cy="37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BAE96721C3DF492D9C80FFC8F001F76A</vt:lpwstr>
  </property>
</Properties>
</file>