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875" y="1409700"/>
            <a:ext cx="8096250" cy="2028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320" y="3464560"/>
            <a:ext cx="50387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19140" y="2271041"/>
            <a:ext cx="228495" cy="2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2793" y="2223400"/>
            <a:ext cx="399867" cy="352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6415" y="2851785"/>
            <a:ext cx="278130" cy="3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02245" y="2851785"/>
            <a:ext cx="247015" cy="3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0181" y="3433498"/>
            <a:ext cx="409388" cy="352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67140" y="4062368"/>
            <a:ext cx="228495" cy="2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43239" y="4615011"/>
            <a:ext cx="409388" cy="352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6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36595" y="2187688"/>
            <a:ext cx="961586" cy="305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26413" y="3180787"/>
            <a:ext cx="238016" cy="22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4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3538537"/>
            <a:ext cx="6388363" cy="2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9950" y="3131452"/>
            <a:ext cx="685487" cy="305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98115" y="3140994"/>
            <a:ext cx="666446" cy="29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92925" y="3140994"/>
            <a:ext cx="656925" cy="29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0140" y="4204970"/>
            <a:ext cx="377825" cy="36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34D8A0BC1E44437A90A3F6955461C023</vt:lpwstr>
  </property>
</Properties>
</file>