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6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1452880"/>
            <a:ext cx="5772150" cy="1943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3426460"/>
            <a:ext cx="747712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92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1338" y="2985662"/>
            <a:ext cx="1332892" cy="10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17157" y="3004718"/>
            <a:ext cx="1323371" cy="10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85586" y="4090946"/>
            <a:ext cx="1332892" cy="10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8198" y="4100474"/>
            <a:ext cx="1332892" cy="1067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55" y="3331210"/>
            <a:ext cx="33337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5370" y="3331210"/>
            <a:ext cx="33337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1834" y="3311221"/>
            <a:ext cx="428429" cy="36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3915" y="3286125"/>
            <a:ext cx="438150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80170" y="3277235"/>
            <a:ext cx="375285" cy="361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02446" y="3311221"/>
            <a:ext cx="428429" cy="362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bldLvl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3502831"/>
            <a:ext cx="1475702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3502831"/>
            <a:ext cx="1847008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1537" y="4046537"/>
            <a:ext cx="1113917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3553" y="4046537"/>
            <a:ext cx="1485223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6876" y="4046537"/>
            <a:ext cx="752132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1520000" cy="538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813935" y="4831080"/>
            <a:ext cx="148526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27315" y="4831080"/>
            <a:ext cx="183769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37454" y="5364435"/>
            <a:ext cx="2208793" cy="33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174347" y="5364435"/>
            <a:ext cx="1123438" cy="33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13884" y="5907215"/>
            <a:ext cx="1847008" cy="33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88991" y="5907215"/>
            <a:ext cx="1475702" cy="333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D9DF08B76DEC4B45A0BD232A627243E3</vt:lpwstr>
  </property>
</Properties>
</file>