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5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9925" y="1452880"/>
            <a:ext cx="5772150" cy="1943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925" y="3460115"/>
            <a:ext cx="8058150" cy="1085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49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611966" y="3576056"/>
            <a:ext cx="1475702" cy="333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611966" y="4138145"/>
            <a:ext cx="1475702" cy="323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973752" y="4700234"/>
            <a:ext cx="752132" cy="323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23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31669" y="2137083"/>
            <a:ext cx="1475702" cy="333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450115" y="2137083"/>
            <a:ext cx="1475702" cy="333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12561" y="2698957"/>
            <a:ext cx="1113917" cy="323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31008" y="2698957"/>
            <a:ext cx="1113917" cy="3237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93505" y="3251200"/>
            <a:ext cx="742315" cy="349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37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71537" y="4025878"/>
            <a:ext cx="1113917" cy="333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75338" y="4025878"/>
            <a:ext cx="1123438" cy="333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88661" y="4025878"/>
            <a:ext cx="752132" cy="333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71537" y="4578826"/>
            <a:ext cx="752132" cy="324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13553" y="4578826"/>
            <a:ext cx="1485223" cy="324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088661" y="4578826"/>
            <a:ext cx="752132" cy="324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9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33830" y="5208905"/>
            <a:ext cx="1399540" cy="434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47695" y="5208905"/>
            <a:ext cx="1390015" cy="434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33010" y="5208905"/>
            <a:ext cx="1390015" cy="434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46875" y="5208905"/>
            <a:ext cx="1390015" cy="434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31555" y="5208905"/>
            <a:ext cx="1390015" cy="434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345420" y="5208905"/>
            <a:ext cx="1390015" cy="434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mQzNmU1NDcyNzk1MWFlZmEzOWY4MDU4MWYxYzEyOGI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2022-08-14T07:10:01Z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2203121A461842A4852BB1949D108B9D</vt:lpwstr>
  </property>
</Properties>
</file>