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9"/>
        <p:guide pos="3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9925" y="1452880"/>
            <a:ext cx="5772150" cy="1943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3502660"/>
            <a:ext cx="7981950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1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6405" y="3260725"/>
            <a:ext cx="1054100" cy="190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4727575" y="3141345"/>
            <a:ext cx="923290" cy="207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887845" y="3260725"/>
            <a:ext cx="2371725" cy="76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8472170" y="4365625"/>
            <a:ext cx="923290" cy="75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8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5438" y="4084204"/>
            <a:ext cx="1113917" cy="33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71206" y="4084204"/>
            <a:ext cx="1113917" cy="33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3505" y="4084320"/>
            <a:ext cx="1114425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0240645" y="4039870"/>
            <a:ext cx="1168400" cy="37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5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1735" y="2282442"/>
            <a:ext cx="238016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2380" y="2282442"/>
            <a:ext cx="238016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36595" y="2282442"/>
            <a:ext cx="238016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49917" y="2282442"/>
            <a:ext cx="228495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90842" y="3150873"/>
            <a:ext cx="238016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2380" y="3150873"/>
            <a:ext cx="238016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36595" y="3150873"/>
            <a:ext cx="238016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21289" y="3150873"/>
            <a:ext cx="238016" cy="267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46842" y="3857069"/>
            <a:ext cx="1466181" cy="353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9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669752" y="3546102"/>
            <a:ext cx="1152000" cy="32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14330" y="3348355"/>
            <a:ext cx="1257935" cy="759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69818" y="5088607"/>
            <a:ext cx="1542347" cy="32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35867" y="5098128"/>
            <a:ext cx="1542347" cy="32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8951ED0FAFC4445CA2D52DF613503F7B</vt:lpwstr>
  </property>
</Properties>
</file>