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426460"/>
            <a:ext cx="75438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404" y="4985092"/>
            <a:ext cx="247537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5795" y="5013960"/>
            <a:ext cx="276225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1338" y="4985092"/>
            <a:ext cx="257057" cy="2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1966" y="4994616"/>
            <a:ext cx="409388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0495" y="4994616"/>
            <a:ext cx="409388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0600" y="5071110"/>
            <a:ext cx="269875" cy="13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88595" y="4985092"/>
            <a:ext cx="247537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07955" y="4941570"/>
            <a:ext cx="27559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3241599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0975" y="3289211"/>
            <a:ext cx="257057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7421" y="3232076"/>
            <a:ext cx="25705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2909" y="3289211"/>
            <a:ext cx="266578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7438" y="3232076"/>
            <a:ext cx="18089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6148" y="3251121"/>
            <a:ext cx="238016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719" y="3241599"/>
            <a:ext cx="247537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27206" y="3365391"/>
            <a:ext cx="266578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03173" y="3241599"/>
            <a:ext cx="238016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88661" y="3365391"/>
            <a:ext cx="257057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55107" y="3222554"/>
            <a:ext cx="247537" cy="28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02380" y="3232076"/>
            <a:ext cx="25705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671404" y="2943577"/>
            <a:ext cx="247537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7371" y="3077372"/>
            <a:ext cx="266578" cy="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32859" y="2953133"/>
            <a:ext cx="228495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08826" y="3000917"/>
            <a:ext cx="257057" cy="20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4793" y="2943577"/>
            <a:ext cx="247537" cy="27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32066" y="2972247"/>
            <a:ext cx="238016" cy="26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2273877"/>
            <a:ext cx="247537" cy="27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2264326"/>
            <a:ext cx="257057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4462" y="2264326"/>
            <a:ext cx="257057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4" y="2273877"/>
            <a:ext cx="238016" cy="27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090" y="3123565"/>
            <a:ext cx="247015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7371" y="3123918"/>
            <a:ext cx="247537" cy="27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1785" y="3133469"/>
            <a:ext cx="247537" cy="27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07880" y="3133725"/>
            <a:ext cx="24701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4054327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7487" y="4044794"/>
            <a:ext cx="171371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8876" y="4054327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4054327"/>
            <a:ext cx="228495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6578" y="4073393"/>
            <a:ext cx="247537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63510" y="3947795"/>
            <a:ext cx="26860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2595" y="3964305"/>
            <a:ext cx="29908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71455" y="3973195"/>
            <a:ext cx="30734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F51DCF0CDDD342528953CBC3E9537571</vt:lpwstr>
  </property>
</Properties>
</file>