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3" r:id="rId6"/>
    <p:sldId id="265" r:id="rId7"/>
    <p:sldId id="266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7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28825" y="1341120"/>
            <a:ext cx="8134350" cy="1962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435985"/>
            <a:ext cx="10820400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290695"/>
            <a:ext cx="11520000" cy="3209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393983" y="2366639"/>
            <a:ext cx="390347" cy="342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519670"/>
            <a:ext cx="11520000" cy="1954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9298115" y="4349049"/>
            <a:ext cx="771173" cy="343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3229610" y="4949190"/>
            <a:ext cx="251460" cy="314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05960"/>
            <a:ext cx="11520000" cy="3126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07025" y="1286510"/>
            <a:ext cx="263525" cy="344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55239" y="1373472"/>
            <a:ext cx="161851" cy="257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95041" y="1993123"/>
            <a:ext cx="238016" cy="257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41322" y="1993123"/>
            <a:ext cx="238016" cy="257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08892" y="2612775"/>
            <a:ext cx="228495" cy="266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038840" y="2529840"/>
            <a:ext cx="306070" cy="340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591425"/>
            <a:ext cx="11520000" cy="2550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6508561" y="3811161"/>
            <a:ext cx="228495" cy="267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7584396" y="3811161"/>
            <a:ext cx="247537" cy="267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11468826" y="3811161"/>
            <a:ext cx="238016" cy="267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4661553" y="5053152"/>
            <a:ext cx="238016" cy="267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6"/>
          <p:cNvSpPr/>
          <p:nvPr/>
        </p:nvSpPr>
        <p:spPr bwMode="white">
          <a:xfrm>
            <a:off x="7879537" y="5053152"/>
            <a:ext cx="247537" cy="267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7"/>
          <p:cNvSpPr/>
          <p:nvPr/>
        </p:nvSpPr>
        <p:spPr bwMode="white">
          <a:xfrm>
            <a:off x="11287933" y="5053152"/>
            <a:ext cx="257057" cy="267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8"/>
          <p:cNvSpPr/>
          <p:nvPr/>
        </p:nvSpPr>
        <p:spPr bwMode="white">
          <a:xfrm>
            <a:off x="6870347" y="5674147"/>
            <a:ext cx="238016" cy="267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22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1405487" y="5621506"/>
            <a:ext cx="238016" cy="276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66925" y="5621655"/>
            <a:ext cx="281305" cy="247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757421" y="5611985"/>
            <a:ext cx="257057" cy="266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442909" y="5669110"/>
            <a:ext cx="257057" cy="199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109355" y="5611985"/>
            <a:ext cx="247537" cy="276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156628" y="5621506"/>
            <a:ext cx="247537" cy="276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022677" y="5631027"/>
            <a:ext cx="238016" cy="266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652385" y="5612130"/>
            <a:ext cx="328930" cy="215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374611" y="5611985"/>
            <a:ext cx="238016" cy="276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9073515" y="5602605"/>
            <a:ext cx="243840" cy="257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9726545" y="5602464"/>
            <a:ext cx="247537" cy="276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0773818" y="5611985"/>
            <a:ext cx="247537" cy="276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ldLvl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bldLvl="0" animBg="1"/>
      <p:bldP spid="16" grpId="0" animBg="1"/>
      <p:bldP spid="17" grpId="0" bldLvl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mQzNmU1NDcyNzk1MWFlZmEzOWY4MDU4MWYxYzEyOGI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2022-08-14T07:05:58Z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8CAA8A3735444688888D5A320BBC4AAF</vt:lpwstr>
  </property>
</Properties>
</file>