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3464560"/>
            <a:ext cx="73723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0861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1702" y="3032542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5118" y="3040052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6081" y="3010013"/>
            <a:ext cx="458064" cy="20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9534" y="3010013"/>
            <a:ext cx="450555" cy="20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0496" y="3010013"/>
            <a:ext cx="450555" cy="20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422" y="3040052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9856" y="3025032"/>
            <a:ext cx="458064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1670" y="2951480"/>
            <a:ext cx="427990" cy="26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55271" y="3025032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05721" y="3393011"/>
            <a:ext cx="428027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01702" y="3362972"/>
            <a:ext cx="428027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37609" y="3377992"/>
            <a:ext cx="428027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33590" y="3347953"/>
            <a:ext cx="420518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06900" y="3313430"/>
            <a:ext cx="420370" cy="22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72987" y="3355462"/>
            <a:ext cx="428027" cy="18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31422" y="3377992"/>
            <a:ext cx="420518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697345" y="3341370"/>
            <a:ext cx="420370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515860" y="3314065"/>
            <a:ext cx="405765" cy="23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259290" y="3340443"/>
            <a:ext cx="428027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313231" y="3723441"/>
            <a:ext cx="44304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845118" y="3708422"/>
            <a:ext cx="44304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633470" y="3677920"/>
            <a:ext cx="443230" cy="19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399280" y="3651250"/>
            <a:ext cx="450850" cy="25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180496" y="3678383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712585" y="3651885"/>
            <a:ext cx="427990" cy="2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500856" y="3700912"/>
            <a:ext cx="450555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305560" y="4036695"/>
            <a:ext cx="457835" cy="21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2845118" y="4046362"/>
            <a:ext cx="450555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399280" y="3982085"/>
            <a:ext cx="450850" cy="23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180330" y="3982720"/>
            <a:ext cx="450850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697366" y="4023833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1313180" y="4377055"/>
            <a:ext cx="457835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2078990" y="4365625"/>
            <a:ext cx="457835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2837609" y="4376792"/>
            <a:ext cx="465573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3626081" y="4346753"/>
            <a:ext cx="465573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4399280" y="4346575"/>
            <a:ext cx="457835" cy="24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5195570" y="4335780"/>
            <a:ext cx="443230" cy="20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5931422" y="4376792"/>
            <a:ext cx="458064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2071370" y="4684395"/>
            <a:ext cx="457835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2845118" y="4707222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3633470" y="4666615"/>
            <a:ext cx="450850" cy="20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4422140" y="4681855"/>
            <a:ext cx="427990" cy="22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5180496" y="4684693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1298212" y="5082711"/>
            <a:ext cx="458064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2078990" y="5015230"/>
            <a:ext cx="450850" cy="23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3648710" y="4987925"/>
            <a:ext cx="435610" cy="22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4399534" y="5015123"/>
            <a:ext cx="458064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1305721" y="5420651"/>
            <a:ext cx="443045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2079174" y="5390612"/>
            <a:ext cx="44304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3633590" y="5353063"/>
            <a:ext cx="443045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1305721" y="5751082"/>
            <a:ext cx="450555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2094230" y="5711190"/>
            <a:ext cx="435610" cy="20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55"/>
          <p:cNvSpPr/>
          <p:nvPr/>
        </p:nvSpPr>
        <p:spPr bwMode="white">
          <a:xfrm>
            <a:off x="2860137" y="5728552"/>
            <a:ext cx="45055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56"/>
          <p:cNvSpPr/>
          <p:nvPr/>
        </p:nvSpPr>
        <p:spPr bwMode="white">
          <a:xfrm>
            <a:off x="2078990" y="6049010"/>
            <a:ext cx="450850" cy="19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58"/>
          <p:cNvSpPr/>
          <p:nvPr/>
        </p:nvSpPr>
        <p:spPr bwMode="white">
          <a:xfrm>
            <a:off x="1268175" y="6419452"/>
            <a:ext cx="585721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52"/>
          <p:cNvSpPr/>
          <p:nvPr/>
        </p:nvSpPr>
        <p:spPr bwMode="white">
          <a:xfrm>
            <a:off x="7350671" y="5570847"/>
            <a:ext cx="533157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7"/>
          <p:cNvSpPr/>
          <p:nvPr/>
        </p:nvSpPr>
        <p:spPr bwMode="white">
          <a:xfrm>
            <a:off x="5983986" y="6134080"/>
            <a:ext cx="127657" cy="187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animBg="1"/>
      <p:bldP spid="18" grpId="0" animBg="1"/>
      <p:bldP spid="19" grpId="0" bldLvl="0" animBg="1"/>
      <p:bldP spid="20" grpId="0" bldLvl="0" animBg="1"/>
      <p:bldP spid="21" grpId="0" animBg="1"/>
      <p:bldP spid="22" grpId="0" animBg="1"/>
      <p:bldP spid="23" grpId="0" animBg="1"/>
      <p:bldP spid="24" grpId="0" bldLvl="0" animBg="1"/>
      <p:bldP spid="25" grpId="0" bldLvl="0" animBg="1"/>
      <p:bldP spid="26" grpId="0" animBg="1"/>
      <p:bldP spid="27" grpId="0" bldLvl="0" animBg="1"/>
      <p:bldP spid="28" grpId="0" animBg="1"/>
      <p:bldP spid="29" grpId="0" bldLvl="0" animBg="1"/>
      <p:bldP spid="30" grpId="0" animBg="1"/>
      <p:bldP spid="31" grpId="0" bldLvl="0" animBg="1"/>
      <p:bldP spid="32" grpId="0" bldLvl="0" animBg="1"/>
      <p:bldP spid="33" grpId="0" animBg="1"/>
      <p:bldP spid="34" grpId="0" bldLvl="0" animBg="1"/>
      <p:bldP spid="35" grpId="0" bldLvl="0" animBg="1"/>
      <p:bldP spid="36" grpId="0" animBg="1"/>
      <p:bldP spid="37" grpId="0" animBg="1"/>
      <p:bldP spid="38" grpId="0" bldLvl="0" animBg="1"/>
      <p:bldP spid="39" grpId="0" bldLvl="0" animBg="1"/>
      <p:bldP spid="40" grpId="0" animBg="1"/>
      <p:bldP spid="41" grpId="0" bldLvl="0" animBg="1"/>
      <p:bldP spid="42" grpId="0" animBg="1"/>
      <p:bldP spid="43" grpId="0" bldLvl="0" animBg="1"/>
      <p:bldP spid="44" grpId="0" bldLvl="0" animBg="1"/>
      <p:bldP spid="45" grpId="0" animBg="1"/>
      <p:bldP spid="46" grpId="0" animBg="1"/>
      <p:bldP spid="47" grpId="0" bldLvl="0" animBg="1"/>
      <p:bldP spid="48" grpId="0" bldLvl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bldLvl="0" animBg="1"/>
      <p:bldP spid="56" grpId="0" animBg="1"/>
      <p:bldP spid="57" grpId="0" bldLvl="0" animBg="1"/>
      <p:bldP spid="59" grpId="0" animBg="1"/>
      <p:bldP spid="60" grpId="0" bldLvl="0" animBg="1"/>
      <p:bldP spid="6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7586" y="2223944"/>
            <a:ext cx="238016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4455" y="2169160"/>
            <a:ext cx="23812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8462" y="3034237"/>
            <a:ext cx="257057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6035" y="2945130"/>
            <a:ext cx="216535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6545" y="3834998"/>
            <a:ext cx="171371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54770" y="3737610"/>
            <a:ext cx="25781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7586" y="4626226"/>
            <a:ext cx="247537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54770" y="4542790"/>
            <a:ext cx="24828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0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3520" y="3927334"/>
            <a:ext cx="180892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4561" y="3927334"/>
            <a:ext cx="238016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3801" y="4536797"/>
            <a:ext cx="247537" cy="27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958" y="5146260"/>
            <a:ext cx="238016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3603" y="5127214"/>
            <a:ext cx="238016" cy="27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3272" y="5098645"/>
            <a:ext cx="2246876" cy="36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64FAF35B6775490B8440957EF80C516C</vt:lpwstr>
  </property>
</Properties>
</file>