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4112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3459480"/>
            <a:ext cx="634365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8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1630" y="3084195"/>
            <a:ext cx="274320" cy="34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8160" y="3083560"/>
            <a:ext cx="302260" cy="36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46049" y="3139016"/>
            <a:ext cx="238016" cy="266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78479" y="3139016"/>
            <a:ext cx="228495" cy="266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1630" y="3661410"/>
            <a:ext cx="327025" cy="38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81650" y="3615055"/>
            <a:ext cx="39116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46049" y="3749095"/>
            <a:ext cx="238016" cy="266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59371" y="3749095"/>
            <a:ext cx="238016" cy="266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7" grpId="0" bldLvl="0" animBg="1"/>
      <p:bldP spid="8" grpId="0" bldLvl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19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26743" y="2233554"/>
            <a:ext cx="247537" cy="25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26743" y="2834165"/>
            <a:ext cx="238016" cy="266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26743" y="3444309"/>
            <a:ext cx="238016" cy="266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8446" y="4683665"/>
            <a:ext cx="3503603" cy="352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37130" y="5250180"/>
            <a:ext cx="2056130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90090" y="2937510"/>
            <a:ext cx="3600450" cy="175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5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00033" y="4950970"/>
            <a:ext cx="238016" cy="28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31272" y="4950970"/>
            <a:ext cx="247537" cy="28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6AC067F2154840FF8ABEB1F507A6EAD8</vt:lpwstr>
  </property>
</Properties>
</file>