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294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5" y="3627120"/>
            <a:ext cx="60102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7917" y="3150118"/>
            <a:ext cx="2503933" cy="45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36000" y="3226436"/>
            <a:ext cx="247537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1535" y="3963670"/>
            <a:ext cx="1018540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6000" y="4085010"/>
            <a:ext cx="238016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7983" y="4848188"/>
            <a:ext cx="2884760" cy="46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81870" y="4887595"/>
            <a:ext cx="32639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555" y="2888615"/>
            <a:ext cx="22860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3485" y="2879090"/>
            <a:ext cx="283845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2505" y="2888615"/>
            <a:ext cx="30353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1210" y="3265805"/>
            <a:ext cx="250825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5255" y="3359785"/>
            <a:ext cx="400685" cy="15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4710" y="3265170"/>
            <a:ext cx="341630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5145" y="3277235"/>
            <a:ext cx="288925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9725" y="3264535"/>
            <a:ext cx="29591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35035" y="3311525"/>
            <a:ext cx="454660" cy="19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82430" y="3263900"/>
            <a:ext cx="29083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45370" y="3322320"/>
            <a:ext cx="352425" cy="256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67365" y="3276600"/>
            <a:ext cx="289560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588750" y="3275965"/>
            <a:ext cx="269240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00505" y="3641090"/>
            <a:ext cx="238125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20950" y="3646805"/>
            <a:ext cx="25654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516630" y="3641725"/>
            <a:ext cx="31496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6" grpId="0" bldLvl="0" animBg="1"/>
      <p:bldP spid="17" grpId="0" bldLvl="0" animBg="1"/>
      <p:bldP spid="18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11" grpId="0" animBg="1"/>
      <p:bldP spid="12" grpId="0" bldLvl="0" animBg="1"/>
      <p:bldP spid="13" grpId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0181" y="2129064"/>
            <a:ext cx="238016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0611" y="2129064"/>
            <a:ext cx="238016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0082" y="2138600"/>
            <a:ext cx="238016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867" y="2129064"/>
            <a:ext cx="409388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30942" y="2129064"/>
            <a:ext cx="247537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0181" y="3035073"/>
            <a:ext cx="238016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4446" y="3035073"/>
            <a:ext cx="418909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70082" y="3044610"/>
            <a:ext cx="238016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50512" y="3035073"/>
            <a:ext cx="238016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30942" y="3035073"/>
            <a:ext cx="247537" cy="2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2119108"/>
            <a:ext cx="238016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7123" y="2119108"/>
            <a:ext cx="228495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9752" y="2119108"/>
            <a:ext cx="228495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4565" y="2865120"/>
            <a:ext cx="24765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2595" y="2881756"/>
            <a:ext cx="171371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47655" y="2865120"/>
            <a:ext cx="29210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7619" y="3005173"/>
            <a:ext cx="247537" cy="276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64892" y="3005173"/>
            <a:ext cx="238016" cy="276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6479" y="3014703"/>
            <a:ext cx="418909" cy="276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0975" y="3786679"/>
            <a:ext cx="409388" cy="2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64892" y="3777148"/>
            <a:ext cx="238016" cy="276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02644" y="3777148"/>
            <a:ext cx="247537" cy="276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08165" y="4396635"/>
            <a:ext cx="2189752" cy="34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60EE558884DF48229A768B54F23A161F</vt:lpwstr>
  </property>
</Properties>
</file>