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4112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3460115"/>
            <a:ext cx="647700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4280" y="3370427"/>
            <a:ext cx="418909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89190" y="3370427"/>
            <a:ext cx="247537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21289" y="3379970"/>
            <a:ext cx="238016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9580" y="4210050"/>
            <a:ext cx="254635" cy="34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44820" y="4160520"/>
            <a:ext cx="220980" cy="34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32570" y="4139565"/>
            <a:ext cx="469265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animBg="1"/>
      <p:bldP spid="7" grpId="0" bldLvl="0" animBg="1"/>
      <p:bldP spid="4" grpId="0" animBg="1"/>
      <p:bldP spid="8" grpId="0" bldLvl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4568680"/>
            <a:ext cx="257057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3652" y="4625872"/>
            <a:ext cx="266578" cy="2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19780" y="4494530"/>
            <a:ext cx="227965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5107" y="4625872"/>
            <a:ext cx="257057" cy="2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61553" y="4559148"/>
            <a:ext cx="247537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3250" y="4510405"/>
            <a:ext cx="263525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07885" y="4552315"/>
            <a:ext cx="310515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67650" y="4578350"/>
            <a:ext cx="354330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76310" y="4552315"/>
            <a:ext cx="224790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56395" y="4629150"/>
            <a:ext cx="335280" cy="14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32670" y="4552315"/>
            <a:ext cx="316865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56925" y="4516120"/>
            <a:ext cx="356870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5504" y="2851704"/>
            <a:ext cx="228495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33256" y="2842178"/>
            <a:ext cx="257057" cy="2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1008" y="2851704"/>
            <a:ext cx="247537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9950" y="2842178"/>
            <a:ext cx="238016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17223" y="2851704"/>
            <a:ext cx="228495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54975" y="2851704"/>
            <a:ext cx="247537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98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37983" y="6263724"/>
            <a:ext cx="247537" cy="276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3471" y="6320898"/>
            <a:ext cx="257057" cy="200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8000" y="6263724"/>
            <a:ext cx="171371" cy="266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84925" y="6320898"/>
            <a:ext cx="257057" cy="200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51371" y="6263724"/>
            <a:ext cx="247537" cy="276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22479" y="6273253"/>
            <a:ext cx="418909" cy="276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94A397B3BED04FA88D33813ED2CC8BCB</vt:lpwstr>
  </property>
</Properties>
</file>