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8825" y="1341120"/>
            <a:ext cx="8134350" cy="1962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3435985"/>
            <a:ext cx="67437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3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7255" y="3978910"/>
            <a:ext cx="9253855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2063115" y="3861435"/>
            <a:ext cx="380365" cy="695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7607935" y="3862070"/>
            <a:ext cx="520700" cy="766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9375775" y="3862070"/>
            <a:ext cx="553085" cy="258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3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1830" y="3642360"/>
            <a:ext cx="273050" cy="307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4958" y="3683055"/>
            <a:ext cx="247537" cy="276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6370" y="3663950"/>
            <a:ext cx="405130" cy="353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1030" y="4551045"/>
            <a:ext cx="419100" cy="304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04820" y="4474210"/>
            <a:ext cx="327660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27805" y="4531360"/>
            <a:ext cx="309880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11675" y="3672840"/>
            <a:ext cx="2356485" cy="47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8"/>
          <p:cNvSpPr/>
          <p:nvPr/>
        </p:nvSpPr>
        <p:spPr bwMode="white">
          <a:xfrm>
            <a:off x="4511675" y="4437380"/>
            <a:ext cx="2456815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8307705" y="4521835"/>
            <a:ext cx="40957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0"/>
          <p:cNvSpPr/>
          <p:nvPr/>
        </p:nvSpPr>
        <p:spPr bwMode="white">
          <a:xfrm>
            <a:off x="9412363" y="4560276"/>
            <a:ext cx="247537" cy="276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1"/>
          <p:cNvSpPr/>
          <p:nvPr/>
        </p:nvSpPr>
        <p:spPr bwMode="white">
          <a:xfrm>
            <a:off x="10488295" y="4521835"/>
            <a:ext cx="24130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9" grpId="0" bldLvl="0" animBg="1"/>
      <p:bldP spid="6" grpId="0" bldLvl="0" animBg="1"/>
      <p:bldP spid="7" grpId="0" bldLvl="0" animBg="1"/>
      <p:bldP spid="8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8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71206" y="1480560"/>
            <a:ext cx="238016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40264" y="1480560"/>
            <a:ext cx="238016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71206" y="2138624"/>
            <a:ext cx="228495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9785" y="2129087"/>
            <a:ext cx="228495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71206" y="2777614"/>
            <a:ext cx="238016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40264" y="2777614"/>
            <a:ext cx="247537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71206" y="3426140"/>
            <a:ext cx="238016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49785" y="3426140"/>
            <a:ext cx="228495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99768" y="4074667"/>
            <a:ext cx="161851" cy="257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373619" y="4074667"/>
            <a:ext cx="399867" cy="2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5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1173" y="4216806"/>
            <a:ext cx="238016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62280" y="4216806"/>
            <a:ext cx="409388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4760" y="4207271"/>
            <a:ext cx="171371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3950" y="4216806"/>
            <a:ext cx="247537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61223" y="4216806"/>
            <a:ext cx="238016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98975" y="4216806"/>
            <a:ext cx="247537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36727" y="4197737"/>
            <a:ext cx="24753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793520" y="4226340"/>
            <a:ext cx="238016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821752" y="4207271"/>
            <a:ext cx="257057" cy="266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78545" y="4197737"/>
            <a:ext cx="24753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69B646FC7EC247FDB34ABAF2C420160A</vt:lpwstr>
  </property>
</Properties>
</file>