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9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440430"/>
            <a:ext cx="74295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033" y="3234480"/>
            <a:ext cx="238016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8264" y="3234480"/>
            <a:ext cx="238016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8495" y="3234480"/>
            <a:ext cx="238016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88727" y="3234480"/>
            <a:ext cx="238016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68958" y="3234480"/>
            <a:ext cx="238016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48230" y="3782695"/>
            <a:ext cx="316230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28264" y="3882731"/>
            <a:ext cx="238016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08495" y="3882731"/>
            <a:ext cx="238016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98247" y="3882731"/>
            <a:ext cx="228495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051540" y="3856355"/>
            <a:ext cx="344805" cy="32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48033" y="4540515"/>
            <a:ext cx="238016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28264" y="4540515"/>
            <a:ext cx="228495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08495" y="4540515"/>
            <a:ext cx="238016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888727" y="4540515"/>
            <a:ext cx="238016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1078479" y="4540515"/>
            <a:ext cx="238016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08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8049" y="3862982"/>
            <a:ext cx="238016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35471" y="3843921"/>
            <a:ext cx="228495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2892" y="4539666"/>
            <a:ext cx="228495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5801" y="4539666"/>
            <a:ext cx="238016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88880" y="4539615"/>
            <a:ext cx="253365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71735" y="5340250"/>
            <a:ext cx="247537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47085" y="5349875"/>
            <a:ext cx="294640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33190" y="5349781"/>
            <a:ext cx="228495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61421" y="5349781"/>
            <a:ext cx="247537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03305" y="5387904"/>
            <a:ext cx="247537" cy="28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55685" y="5424170"/>
            <a:ext cx="351155" cy="201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74280" y="5387904"/>
            <a:ext cx="228495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12033" y="5406966"/>
            <a:ext cx="238016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bldLvl="0" animBg="1"/>
      <p:bldP spid="10" grpId="0" animBg="1"/>
      <p:bldP spid="11" grpId="0" animBg="1"/>
      <p:bldP spid="4" grpId="0" animBg="1"/>
      <p:bldP spid="7" grpId="0" bldLvl="0" animBg="1"/>
      <p:bldP spid="12" grpId="0" animBg="1"/>
      <p:bldP spid="13" grpId="0" bldLvl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22214" y="2768392"/>
            <a:ext cx="1332892" cy="26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13487" y="4911381"/>
            <a:ext cx="1332892" cy="266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FC2BC27F53B94958901EF14705A908E8</vt:lpwstr>
  </property>
</Properties>
</file>