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20" y="3483610"/>
            <a:ext cx="595312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9652" y="3464648"/>
            <a:ext cx="161851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7752" y="3464648"/>
            <a:ext cx="238016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74413" y="3464648"/>
            <a:ext cx="238016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7504" y="3464648"/>
            <a:ext cx="238016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21553" y="3464648"/>
            <a:ext cx="238016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54644" y="3464648"/>
            <a:ext cx="238016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7520" y="4189581"/>
            <a:ext cx="238016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81165" y="4081145"/>
            <a:ext cx="25082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41322" y="4189581"/>
            <a:ext cx="247537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4750" y="4069715"/>
            <a:ext cx="255905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0512" y="4098436"/>
            <a:ext cx="257057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8264" y="4098436"/>
            <a:ext cx="247537" cy="28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4720" y="4069080"/>
            <a:ext cx="25209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36528" y="4098436"/>
            <a:ext cx="228495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74280" y="4098436"/>
            <a:ext cx="247537" cy="28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40793" y="4069870"/>
            <a:ext cx="2104066" cy="352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52760" y="4955405"/>
            <a:ext cx="247537" cy="28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0512" y="4945883"/>
            <a:ext cx="257057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13580" y="4872990"/>
            <a:ext cx="271780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89256" y="4955405"/>
            <a:ext cx="247537" cy="28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36528" y="4955405"/>
            <a:ext cx="228495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64345" y="4816475"/>
            <a:ext cx="257810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840793" y="4926839"/>
            <a:ext cx="2104066" cy="352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10" grpId="0" animBg="1"/>
      <p:bldP spid="11" grpId="0" animBg="1"/>
      <p:bldP spid="12" grpId="0" bldLvl="0" animBg="1"/>
      <p:bldP spid="6" grpId="0" bldLvl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bldLvl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7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310" y="2498725"/>
            <a:ext cx="264160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0085" y="2529840"/>
            <a:ext cx="22479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07730" y="2529840"/>
            <a:ext cx="24765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82985" y="2545715"/>
            <a:ext cx="247650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4479" y="3053292"/>
            <a:ext cx="247537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5160" y="2960370"/>
            <a:ext cx="26924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07900" y="3053292"/>
            <a:ext cx="247537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83206" y="3053292"/>
            <a:ext cx="247537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14479" y="3539465"/>
            <a:ext cx="247537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46909" y="3539465"/>
            <a:ext cx="247537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07900" y="3539465"/>
            <a:ext cx="247537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83206" y="3539465"/>
            <a:ext cx="247537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animBg="1"/>
      <p:bldP spid="11" grpId="0" animBg="1"/>
      <p:bldP spid="4" grpId="0" bldLvl="0" animBg="1"/>
      <p:bldP spid="8" grpId="0" bldLvl="0" animBg="1"/>
      <p:bldP spid="12" grpId="0" animBg="1"/>
      <p:bldP spid="5" grpId="0" bldLvl="0" animBg="1"/>
      <p:bldP spid="9" grpId="0" animBg="1"/>
      <p:bldP spid="13" grpId="0" animBg="1"/>
      <p:bldP spid="6" grpId="0" bldLvl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98035" y="4748530"/>
            <a:ext cx="273050" cy="32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0185" y="4809490"/>
            <a:ext cx="276225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5510" y="4733290"/>
            <a:ext cx="24701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6270" y="4733925"/>
            <a:ext cx="27432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F0BD213568F34510B463513B08B39ADD</vt:lpwstr>
  </property>
</Properties>
</file>