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27120"/>
            <a:ext cx="56388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7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0694" y="4495758"/>
            <a:ext cx="238016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7966" y="4505299"/>
            <a:ext cx="228495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5845" y="4476750"/>
            <a:ext cx="238125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2231" y="4476675"/>
            <a:ext cx="2104066" cy="35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98740" y="4476750"/>
            <a:ext cx="247650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45917" y="4505299"/>
            <a:ext cx="238016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93190" y="4495758"/>
            <a:ext cx="238016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0825" y="2231390"/>
            <a:ext cx="273685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0250" y="2268855"/>
            <a:ext cx="29718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2214" y="3252342"/>
            <a:ext cx="714049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7041" y="3223759"/>
            <a:ext cx="247537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84132" y="3223759"/>
            <a:ext cx="257057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0231" y="4167013"/>
            <a:ext cx="504595" cy="33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6561" y="4138430"/>
            <a:ext cx="228495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0975" y="4128902"/>
            <a:ext cx="247537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88727" y="4138430"/>
            <a:ext cx="238016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文本框 11"/>
          <p:cNvSpPr txBox="1"/>
          <p:nvPr/>
        </p:nvSpPr>
        <p:spPr>
          <a:xfrm>
            <a:off x="10125075" y="51314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5260" y="3061970"/>
            <a:ext cx="27876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8840" y="3157855"/>
            <a:ext cx="273685" cy="9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4475" y="3061970"/>
            <a:ext cx="224790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79206" y="3100398"/>
            <a:ext cx="247537" cy="27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5933" y="3346915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6694" y="3346915"/>
            <a:ext cx="228495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0370" y="3306445"/>
            <a:ext cx="284480" cy="29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8214" y="3346915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3690" y="3306445"/>
            <a:ext cx="273685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52335" y="3347085"/>
            <a:ext cx="235585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0016" y="3346915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94975" y="3994605"/>
            <a:ext cx="161851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33950" y="3913505"/>
            <a:ext cx="25146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21325" y="3913505"/>
            <a:ext cx="25400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18214" y="3994605"/>
            <a:ext cx="247537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99885" y="3913505"/>
            <a:ext cx="23749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89256" y="3994605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60495" y="3994605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bldLvl="0" animBg="1"/>
      <p:bldP spid="13" grpId="0" bldLvl="0" animBg="1"/>
      <p:bldP spid="14" grpId="0" animBg="1"/>
      <p:bldP spid="15" grpId="0" bldLvl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0049" y="2607222"/>
            <a:ext cx="428429" cy="36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64D4C180F4A743F4AB64353E3951F4D4</vt:lpwstr>
  </property>
</Properties>
</file>