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341120"/>
            <a:ext cx="8134350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3435350"/>
            <a:ext cx="6305550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8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45851" y="3340306"/>
            <a:ext cx="238016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50181" y="3349843"/>
            <a:ext cx="228495" cy="25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97586" y="3340306"/>
            <a:ext cx="238016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16190" y="3940175"/>
            <a:ext cx="273050" cy="31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98446" y="3988833"/>
            <a:ext cx="257057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02776" y="3988833"/>
            <a:ext cx="228495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88066" y="3988833"/>
            <a:ext cx="238016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9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1173" y="2719478"/>
            <a:ext cx="257057" cy="266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8255" y="2729230"/>
            <a:ext cx="248920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85719" y="2709947"/>
            <a:ext cx="247537" cy="276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52231" y="2690883"/>
            <a:ext cx="2104066" cy="352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36925" y="2719478"/>
            <a:ext cx="171371" cy="266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46115" y="2719478"/>
            <a:ext cx="247537" cy="266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83867" y="2709947"/>
            <a:ext cx="247537" cy="276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50380" y="2690883"/>
            <a:ext cx="2113586" cy="352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00505" y="3549015"/>
            <a:ext cx="290195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48255" y="3568065"/>
            <a:ext cx="270510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76198" y="3558282"/>
            <a:ext cx="257057" cy="266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052231" y="3539218"/>
            <a:ext cx="2104066" cy="343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08190" y="3539490"/>
            <a:ext cx="278765" cy="341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128000" y="3538855"/>
            <a:ext cx="279400" cy="33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177655" y="3514090"/>
            <a:ext cx="254000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650380" y="3539218"/>
            <a:ext cx="2113586" cy="343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11" grpId="0" bldLvl="0" animBg="1"/>
      <p:bldP spid="12" grpId="0" bldLvl="0" animBg="1"/>
      <p:bldP spid="13" grpId="0" animBg="1"/>
      <p:bldP spid="14" grpId="0" animBg="1"/>
      <p:bldP spid="7" grpId="0" animBg="1"/>
      <p:bldP spid="8" grpId="0" animBg="1"/>
      <p:bldP spid="9" grpId="0" animBg="1"/>
      <p:bldP spid="10" grpId="0" animBg="1"/>
      <p:bldP spid="15" grpId="0" bldLvl="0" animBg="1"/>
      <p:bldP spid="16" grpId="0" bldLvl="0" animBg="1"/>
      <p:bldP spid="17" grpId="0" bldLvl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0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8033" y="2063469"/>
            <a:ext cx="238016" cy="26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0462" y="2063469"/>
            <a:ext cx="228495" cy="26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03371" y="2063469"/>
            <a:ext cx="238016" cy="26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35801" y="2063469"/>
            <a:ext cx="238016" cy="26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48033" y="2617267"/>
            <a:ext cx="238016" cy="26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70942" y="2617267"/>
            <a:ext cx="238016" cy="26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93851" y="2617267"/>
            <a:ext cx="257057" cy="257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35801" y="2617267"/>
            <a:ext cx="238016" cy="26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48033" y="3171066"/>
            <a:ext cx="238016" cy="26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80462" y="3171066"/>
            <a:ext cx="228495" cy="26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22413" y="3171066"/>
            <a:ext cx="161851" cy="26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35801" y="3171066"/>
            <a:ext cx="228495" cy="26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0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85785" y="2184662"/>
            <a:ext cx="380826" cy="32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0396" y="2184662"/>
            <a:ext cx="1028231" cy="32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41322" y="2184662"/>
            <a:ext cx="714049" cy="32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02578" y="2184662"/>
            <a:ext cx="1370975" cy="32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71801" y="2946498"/>
            <a:ext cx="171371" cy="26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32859" y="2936975"/>
            <a:ext cx="247537" cy="285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32000" y="2956021"/>
            <a:ext cx="228495" cy="2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12099" y="2946498"/>
            <a:ext cx="257057" cy="26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71801" y="3784518"/>
            <a:ext cx="171371" cy="26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32859" y="3774995"/>
            <a:ext cx="247537" cy="2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32000" y="3794041"/>
            <a:ext cx="228495" cy="26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212099" y="3784518"/>
            <a:ext cx="257057" cy="26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4" grpId="0" animBg="1"/>
      <p:bldP spid="8" grpId="0" animBg="1"/>
      <p:bldP spid="12" grpId="0" animBg="1"/>
      <p:bldP spid="5" grpId="0" animBg="1"/>
      <p:bldP spid="9" grpId="0" animBg="1"/>
      <p:bldP spid="13" grpId="0" animBg="1"/>
      <p:bldP spid="6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3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3851" y="3170090"/>
            <a:ext cx="238016" cy="27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0462" y="3170090"/>
            <a:ext cx="247537" cy="27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12429" y="3179634"/>
            <a:ext cx="238016" cy="27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1652" y="4009944"/>
            <a:ext cx="247537" cy="27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80462" y="4009944"/>
            <a:ext cx="247537" cy="27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55107" y="4019488"/>
            <a:ext cx="238016" cy="27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2022-08-14T06:54:09Z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F66C112834EC41B98771D68426B341A8</vt:lpwstr>
  </property>
</Properties>
</file>