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25825"/>
            <a:ext cx="70104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6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5630" y="4361180"/>
            <a:ext cx="24447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31005" y="4361180"/>
            <a:ext cx="388620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4470" y="4361815"/>
            <a:ext cx="29019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4446794"/>
            <a:ext cx="171371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4456332"/>
            <a:ext cx="228495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6000" y="4456332"/>
            <a:ext cx="238016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3752" y="4456332"/>
            <a:ext cx="247537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4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2363" y="2701569"/>
            <a:ext cx="171371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692031"/>
            <a:ext cx="247537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2692031"/>
            <a:ext cx="238016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3123" y="2692031"/>
            <a:ext cx="247537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3340659"/>
            <a:ext cx="257057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6909" y="3331120"/>
            <a:ext cx="247537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08099" y="3340659"/>
            <a:ext cx="247537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123" y="3331120"/>
            <a:ext cx="247537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23801" y="3970209"/>
            <a:ext cx="247537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56429" y="3970209"/>
            <a:ext cx="228495" cy="27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08099" y="3970209"/>
            <a:ext cx="247537" cy="28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021685" y="3979748"/>
            <a:ext cx="171371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5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5702" y="2692742"/>
            <a:ext cx="247537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02975" y="2702285"/>
            <a:ext cx="228495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727" y="2702285"/>
            <a:ext cx="238016" cy="26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55702" y="3599314"/>
            <a:ext cx="247537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02975" y="3608857"/>
            <a:ext cx="228495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1206" y="3599314"/>
            <a:ext cx="247537" cy="276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5465670"/>
            <a:ext cx="238016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9487" y="5465670"/>
            <a:ext cx="257057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801" y="5465670"/>
            <a:ext cx="180892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1652" y="5465670"/>
            <a:ext cx="257057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8925" y="5465670"/>
            <a:ext cx="247537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64760" y="5465670"/>
            <a:ext cx="171371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7FA04D8105EF4D04B8E4F2721CA49FDD</vt:lpwstr>
  </property>
</Properties>
</file>