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435985"/>
            <a:ext cx="79629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2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5265" y="4775200"/>
            <a:ext cx="27241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4875" y="4902200"/>
            <a:ext cx="320040" cy="1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1950" y="4822190"/>
            <a:ext cx="160020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9220" y="4822190"/>
            <a:ext cx="238125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0410" y="4775200"/>
            <a:ext cx="27876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8275" y="4902200"/>
            <a:ext cx="323850" cy="1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49465" y="4840605"/>
            <a:ext cx="292100" cy="29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41322" y="4842365"/>
            <a:ext cx="247537" cy="285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7322" y="2149274"/>
            <a:ext cx="238016" cy="27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5074" y="2139727"/>
            <a:ext cx="247537" cy="27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07966" y="3209002"/>
            <a:ext cx="2427768" cy="56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170" y="3357880"/>
            <a:ext cx="419735" cy="7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6925" y="3367405"/>
            <a:ext cx="426085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3920" y="3357880"/>
            <a:ext cx="41719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2660" y="3367405"/>
            <a:ext cx="437515" cy="75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9818" y="4339871"/>
            <a:ext cx="228495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9801" y="4339871"/>
            <a:ext cx="228495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0694" y="5207832"/>
            <a:ext cx="238016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008" y="5207832"/>
            <a:ext cx="180892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6198" y="5207832"/>
            <a:ext cx="257057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5603" y="5207832"/>
            <a:ext cx="247537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13355" y="5207832"/>
            <a:ext cx="247537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0628" y="5217365"/>
            <a:ext cx="238016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60033" y="5207832"/>
            <a:ext cx="238016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97785" y="5217365"/>
            <a:ext cx="228495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335537" y="5207832"/>
            <a:ext cx="247537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2022-08-10T03:44:00Z</dcterms:created>
  <dcterms:modified xsi:type="dcterms:W3CDTF">2022-08-14T06:52:35Z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05E51894F20A4734AEF742A41436C969</vt:lpwstr>
  </property>
</Properties>
</file>