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7160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45" y="3440430"/>
            <a:ext cx="80676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62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3818" y="4718493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0611" y="4718493"/>
            <a:ext cx="247537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7404" y="4718493"/>
            <a:ext cx="247537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9250" y="5481320"/>
            <a:ext cx="3078480" cy="6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9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0815" y="3254375"/>
            <a:ext cx="402590" cy="7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4800" y="3263900"/>
            <a:ext cx="417195" cy="77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0135" y="3263900"/>
            <a:ext cx="419100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82510" y="3263900"/>
            <a:ext cx="411480" cy="77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0364429" y="2453257"/>
            <a:ext cx="209454" cy="23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9500" y="2416810"/>
            <a:ext cx="273050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8675" y="2416810"/>
            <a:ext cx="34798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4670" y="2442210"/>
            <a:ext cx="409575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5605" y="2442210"/>
            <a:ext cx="384175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18750" y="2481580"/>
            <a:ext cx="292735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82045" y="2451100"/>
            <a:ext cx="419735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4380" y="3490538"/>
            <a:ext cx="238016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2132" y="3490538"/>
            <a:ext cx="238016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69884" y="3481010"/>
            <a:ext cx="257057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45719" y="3481010"/>
            <a:ext cx="171371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92991" y="3481010"/>
            <a:ext cx="171371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11702" y="3490538"/>
            <a:ext cx="228495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4958" y="2499959"/>
            <a:ext cx="238016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2826" y="3872268"/>
            <a:ext cx="238016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60099" y="3862738"/>
            <a:ext cx="247537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07371" y="3872268"/>
            <a:ext cx="238016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9B3C0DFE20B945309A9415BF5DA5A64E</vt:lpwstr>
  </property>
</Properties>
</file>