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69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371600"/>
            <a:ext cx="8134350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3474085"/>
            <a:ext cx="805815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9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98247" y="4145965"/>
            <a:ext cx="228495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36000" y="4136444"/>
            <a:ext cx="247537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83801" y="4888653"/>
            <a:ext cx="2056462" cy="35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52429" y="5421864"/>
            <a:ext cx="209454" cy="247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32793" y="5421864"/>
            <a:ext cx="228495" cy="247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3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66280" y="2299335"/>
            <a:ext cx="1948815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88295" y="2105025"/>
            <a:ext cx="1123950" cy="833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43371" y="3251922"/>
            <a:ext cx="238016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81123" y="3232870"/>
            <a:ext cx="247537" cy="28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99636" y="3232870"/>
            <a:ext cx="247537" cy="28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65950" y="3242396"/>
            <a:ext cx="171371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365421" y="3242396"/>
            <a:ext cx="257057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441256" y="3242396"/>
            <a:ext cx="171371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498049" y="3242396"/>
            <a:ext cx="247537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535801" y="3232870"/>
            <a:ext cx="247537" cy="28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592595" y="3251922"/>
            <a:ext cx="228495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042380" y="3994948"/>
            <a:ext cx="3284628" cy="352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" grpId="0" animBg="1"/>
      <p:bldP spid="14" grpId="0" animBg="1"/>
      <p:bldP spid="15" grpId="0" animBg="1"/>
      <p:bldP spid="7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4315" y="4163695"/>
            <a:ext cx="234315" cy="36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51380" y="4332605"/>
            <a:ext cx="354965" cy="16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62148" y="4257439"/>
            <a:ext cx="228495" cy="26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9900" y="4238355"/>
            <a:ext cx="247537" cy="28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23272" y="4238355"/>
            <a:ext cx="247537" cy="28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97245" y="4333240"/>
            <a:ext cx="333375" cy="161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13289" y="4247897"/>
            <a:ext cx="171371" cy="26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22479" y="4257439"/>
            <a:ext cx="238016" cy="26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22016" y="4238355"/>
            <a:ext cx="257057" cy="28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708515" y="4333875"/>
            <a:ext cx="324485" cy="16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92991" y="4257439"/>
            <a:ext cx="228495" cy="26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459305" y="4247897"/>
            <a:ext cx="171371" cy="26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74770" y="4184015"/>
            <a:ext cx="225425" cy="28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98410" y="4132580"/>
            <a:ext cx="233680" cy="32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43615" y="4133215"/>
            <a:ext cx="296545" cy="3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2022-08-14T06:51:53Z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BC07338196054189A8066B7477A6B4BF</vt:lpwstr>
  </property>
</Properties>
</file>