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1405255"/>
            <a:ext cx="5962650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69640"/>
            <a:ext cx="7620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4042791"/>
            <a:ext cx="437950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4080898"/>
            <a:ext cx="342743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834" y="4061845"/>
            <a:ext cx="428429" cy="35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45785" y="4109478"/>
            <a:ext cx="333223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9840" y="4498340"/>
            <a:ext cx="31369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280" y="4541372"/>
            <a:ext cx="323702" cy="2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317818" y="4541372"/>
            <a:ext cx="342743" cy="26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8488859" y="4179025"/>
            <a:ext cx="333223" cy="27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2413" y="3260362"/>
            <a:ext cx="437950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30942" y="3307969"/>
            <a:ext cx="333223" cy="27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1933" y="5301870"/>
            <a:ext cx="409388" cy="35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7933" y="5301870"/>
            <a:ext cx="409388" cy="35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5921332"/>
            <a:ext cx="409388" cy="35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7933" y="5921332"/>
            <a:ext cx="409388" cy="35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49AFEF84A1EA4DB5BC7C8FDAF1AE30A0</vt:lpwstr>
  </property>
</Properties>
</file>