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4675" y="1405255"/>
            <a:ext cx="5962650" cy="2038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3430905"/>
            <a:ext cx="58293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43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14545" y="4932242"/>
            <a:ext cx="342743" cy="2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61421" y="4884566"/>
            <a:ext cx="437950" cy="362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17487" y="4884566"/>
            <a:ext cx="428429" cy="362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73950" y="4932242"/>
            <a:ext cx="333223" cy="276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1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6610" y="4209415"/>
            <a:ext cx="337820" cy="32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37652" y="4209141"/>
            <a:ext cx="437950" cy="352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1265" y="4182745"/>
            <a:ext cx="384175" cy="35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11966" y="4209141"/>
            <a:ext cx="428429" cy="352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bldLvl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8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27933" y="2308648"/>
            <a:ext cx="437950" cy="361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88066" y="2308648"/>
            <a:ext cx="428429" cy="361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2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24810" y="4732655"/>
            <a:ext cx="370840" cy="35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27206" y="4733403"/>
            <a:ext cx="428429" cy="362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2022-08-14T06:49:02Z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9AFE3D7F2BB44C9EAF78795475B1844C</vt:lpwstr>
  </property>
</Properties>
</file>