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4675" y="1405255"/>
            <a:ext cx="5962650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470" y="3406775"/>
            <a:ext cx="56864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4143446"/>
            <a:ext cx="437950" cy="36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0099" y="4200706"/>
            <a:ext cx="333223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6909" y="4200706"/>
            <a:ext cx="342743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0760" y="4143446"/>
            <a:ext cx="428429" cy="36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74214" y="4200706"/>
            <a:ext cx="333223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69024" y="4143446"/>
            <a:ext cx="437950" cy="36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231" y="3263080"/>
            <a:ext cx="428429" cy="362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3095" y="3263900"/>
            <a:ext cx="336550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6190" y="3250565"/>
            <a:ext cx="31686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9223" y="3263080"/>
            <a:ext cx="428429" cy="362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21955"/>
            <a:ext cx="11520000" cy="240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680595" y="5158526"/>
            <a:ext cx="428429" cy="36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26611" y="2701658"/>
            <a:ext cx="428429" cy="36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21884" y="3359205"/>
            <a:ext cx="437950" cy="36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66FC7CD2243C4318A38D3AF20A731752</vt:lpwstr>
  </property>
</Properties>
</file>