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315"/>
        <p:guide pos="38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85975" y="1476375"/>
            <a:ext cx="8020050" cy="18954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670" y="3693795"/>
            <a:ext cx="6296025" cy="9048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1912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95438" y="4718629"/>
            <a:ext cx="514115" cy="457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56826" y="4813881"/>
            <a:ext cx="247537" cy="276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42314" y="4851982"/>
            <a:ext cx="257057" cy="200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18200" y="4719320"/>
            <a:ext cx="247650" cy="351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107702" y="4718629"/>
            <a:ext cx="514115" cy="457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135933" y="4794831"/>
            <a:ext cx="257057" cy="266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821421" y="4851982"/>
            <a:ext cx="266578" cy="200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490960" y="4719955"/>
            <a:ext cx="254000" cy="351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519074" y="5661625"/>
            <a:ext cx="523636" cy="457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556826" y="5728301"/>
            <a:ext cx="247537" cy="276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242314" y="5785453"/>
            <a:ext cx="257057" cy="209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918280" y="5756877"/>
            <a:ext cx="247537" cy="266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574545" y="5661625"/>
            <a:ext cx="523636" cy="457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0145454" y="5728301"/>
            <a:ext cx="238016" cy="276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0821421" y="5785453"/>
            <a:ext cx="266578" cy="209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1497388" y="5728301"/>
            <a:ext cx="257057" cy="276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bldLvl="0" animBg="1"/>
      <p:bldP spid="11" grpId="0" animBg="1"/>
      <p:bldP spid="12" grpId="0" animBg="1"/>
      <p:bldP spid="13" grpId="0" animBg="1"/>
      <p:bldP spid="14" grpId="0" animBg="1"/>
      <p:bldP spid="7" grpId="0" animBg="1"/>
      <p:bldP spid="8" grpId="0" animBg="1"/>
      <p:bldP spid="9" grpId="0" animBg="1"/>
      <p:bldP spid="10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436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95636" y="3633064"/>
            <a:ext cx="437950" cy="362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85322" y="3671169"/>
            <a:ext cx="333223" cy="285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22280" y="3680695"/>
            <a:ext cx="333223" cy="276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526280" y="3633064"/>
            <a:ext cx="428429" cy="362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677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67272" y="2328048"/>
            <a:ext cx="257057" cy="209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80727" y="2328048"/>
            <a:ext cx="257057" cy="209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94181" y="2366157"/>
            <a:ext cx="257057" cy="57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94181" y="2442373"/>
            <a:ext cx="257057" cy="57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298115" y="2328048"/>
            <a:ext cx="266578" cy="209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91173" y="3128324"/>
            <a:ext cx="247537" cy="276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547305" y="3128324"/>
            <a:ext cx="257057" cy="266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518082" y="3128324"/>
            <a:ext cx="238016" cy="276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764628" y="3156905"/>
            <a:ext cx="238016" cy="266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699636" y="3861910"/>
            <a:ext cx="4027239" cy="362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88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547745" y="4609465"/>
            <a:ext cx="2272030" cy="489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460105" y="4521835"/>
            <a:ext cx="2406650" cy="577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mQzNmU1NDcyNzk1MWFlZmEzOWY4MDU4MWYxYzEyOGI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2022-08-14T06:45:43Z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76261830250840F18B4CA954425341A4</vt:lpwstr>
  </property>
</Properties>
</file>