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476375"/>
            <a:ext cx="8020050" cy="1895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3426460"/>
            <a:ext cx="603885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6235" y="4464685"/>
            <a:ext cx="1418590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4380" y="4368800"/>
            <a:ext cx="407670" cy="77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1015" y="4397375"/>
            <a:ext cx="1677035" cy="74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8544560" y="4368800"/>
            <a:ext cx="407670" cy="77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1352530" y="4368800"/>
            <a:ext cx="699135" cy="77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9582785" y="4383405"/>
            <a:ext cx="1657350" cy="73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3643194"/>
            <a:ext cx="2361123" cy="819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7123" y="3624137"/>
            <a:ext cx="4579438" cy="85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2289451"/>
            <a:ext cx="1875570" cy="352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74479" y="2298974"/>
            <a:ext cx="761652" cy="33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4280" y="3051310"/>
            <a:ext cx="1494743" cy="29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74347" y="3041787"/>
            <a:ext cx="1085355" cy="32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1190" y="3784599"/>
            <a:ext cx="2960925" cy="31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88396" y="3784599"/>
            <a:ext cx="1123438" cy="31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7" grpId="0" animBg="1"/>
      <p:bldP spid="7" grpId="1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307705" y="3260090"/>
            <a:ext cx="1247140" cy="77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75950" y="3033395"/>
            <a:ext cx="923290" cy="1003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33917" y="4435934"/>
            <a:ext cx="285619" cy="76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72255" y="4426585"/>
            <a:ext cx="398780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48730" y="4445635"/>
            <a:ext cx="407670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17585" y="4474210"/>
            <a:ext cx="414020" cy="73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88980" y="4445635"/>
            <a:ext cx="408940" cy="7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ldLvl="0" animBg="1"/>
      <p:bldP spid="11" grpId="0" bldLvl="0" animBg="1"/>
      <p:bldP spid="7" grpId="0" animBg="1"/>
      <p:bldP spid="7" grpId="1" animBg="1"/>
      <p:bldP spid="12" grpId="0" animBg="1"/>
      <p:bldP spid="12" grpId="1" animBg="1"/>
      <p:bldP spid="8" grpId="0" animBg="1"/>
      <p:bldP spid="8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02D289741BA844CAB9BDBD0A14989A70</vt:lpwstr>
  </property>
</Properties>
</file>