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3454400"/>
            <a:ext cx="62293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8805" y="5273040"/>
            <a:ext cx="41275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5905" y="5262880"/>
            <a:ext cx="424180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485" y="5273040"/>
            <a:ext cx="40576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5504" y="5263349"/>
            <a:ext cx="285619" cy="77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97210" y="5273040"/>
            <a:ext cx="43878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350" y="2919730"/>
            <a:ext cx="41783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8770" y="2938780"/>
            <a:ext cx="399415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2060" y="2948305"/>
            <a:ext cx="443865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1107" y="2213223"/>
            <a:ext cx="161851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4214" y="2213223"/>
            <a:ext cx="238016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0694" y="2994100"/>
            <a:ext cx="238016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9900" y="2994100"/>
            <a:ext cx="228495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9388" y="3774976"/>
            <a:ext cx="238016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49875" y="3607435"/>
            <a:ext cx="254635" cy="27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3940" y="3607435"/>
            <a:ext cx="219075" cy="27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9740" y="3608705"/>
            <a:ext cx="228600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74430" y="3608070"/>
            <a:ext cx="219075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45322" y="4508281"/>
            <a:ext cx="171371" cy="26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69752" y="5412967"/>
            <a:ext cx="247537" cy="28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36066" y="5422490"/>
            <a:ext cx="238016" cy="27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8E1883466D1F4DBC8310304254E38508</vt:lpwstr>
  </property>
</Properties>
</file>