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5975" y="1476375"/>
            <a:ext cx="8020050" cy="1895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775" y="3455035"/>
            <a:ext cx="7410450" cy="1095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89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91385" y="4555490"/>
            <a:ext cx="414020" cy="771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56810" y="4565015"/>
            <a:ext cx="738505" cy="752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00315" y="4593590"/>
            <a:ext cx="412750" cy="723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99700" y="4555490"/>
            <a:ext cx="407670" cy="762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98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09289" y="3031934"/>
            <a:ext cx="514115" cy="457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27867" y="3098586"/>
            <a:ext cx="257057" cy="276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13355" y="3155715"/>
            <a:ext cx="266578" cy="209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98842" y="3098586"/>
            <a:ext cx="238016" cy="276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52429" y="3907924"/>
            <a:ext cx="514115" cy="457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04099" y="3993619"/>
            <a:ext cx="257057" cy="276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89586" y="4041227"/>
            <a:ext cx="266578" cy="199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965553" y="3974576"/>
            <a:ext cx="247537" cy="285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538446" y="5488515"/>
            <a:ext cx="342743" cy="276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433057" y="5440907"/>
            <a:ext cx="428429" cy="361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48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57289" y="1518971"/>
            <a:ext cx="390347" cy="26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55371" y="1490342"/>
            <a:ext cx="961586" cy="33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82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60561" y="3159632"/>
            <a:ext cx="390347" cy="267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726214" y="3159632"/>
            <a:ext cx="238016" cy="267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13553" y="3789246"/>
            <a:ext cx="238016" cy="257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726876" y="3789246"/>
            <a:ext cx="238016" cy="257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93785" y="4409320"/>
            <a:ext cx="1885090" cy="305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2022-08-14T06:47:18Z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5CBCEDD53DFC49DAB85E1F5A4A9B0AD6</vt:lpwstr>
  </property>
</Properties>
</file>