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476375"/>
            <a:ext cx="8020050" cy="1895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3464560"/>
            <a:ext cx="110299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806690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0221619" y="4558822"/>
            <a:ext cx="228495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510214" y="5111020"/>
            <a:ext cx="238016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36859" y="3663148"/>
            <a:ext cx="276099" cy="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36859" y="3739404"/>
            <a:ext cx="276099" cy="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9619" y="4168340"/>
            <a:ext cx="380826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0479" y="4168340"/>
            <a:ext cx="390347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69487" y="3045578"/>
            <a:ext cx="1504264" cy="26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8793" y="2205913"/>
            <a:ext cx="418909" cy="27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35933" y="3121911"/>
            <a:ext cx="228495" cy="24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0201063BCCD1471AB85CABFE52613D17</vt:lpwstr>
  </property>
</Properties>
</file>