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780" y="4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2982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346" y="2236518"/>
            <a:ext cx="1193189" cy="1400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02FA42D-1500-6C68-ECE3-FBE1B0B3F48D}"/>
              </a:ext>
            </a:extLst>
          </p:cNvPr>
          <p:cNvSpPr/>
          <p:nvPr/>
        </p:nvSpPr>
        <p:spPr bwMode="white">
          <a:xfrm>
            <a:off x="4059246" y="2184104"/>
            <a:ext cx="1389322" cy="1532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E71EA417-2CBE-FC26-F052-35C935ED2204}"/>
              </a:ext>
            </a:extLst>
          </p:cNvPr>
          <p:cNvSpPr/>
          <p:nvPr/>
        </p:nvSpPr>
        <p:spPr bwMode="white">
          <a:xfrm>
            <a:off x="7536160" y="2184104"/>
            <a:ext cx="2232248" cy="1491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48680"/>
            <a:ext cx="11520000" cy="3281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301" y="1512153"/>
            <a:ext cx="2865719" cy="2041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78822" y="1502614"/>
            <a:ext cx="1875570" cy="2213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34822" y="1502614"/>
            <a:ext cx="3341698" cy="2050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184" y="620688"/>
            <a:ext cx="11520000" cy="2978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408" y="1988840"/>
            <a:ext cx="2088232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37E7FA35-1C75-3D31-0137-A04AAB007B2D}"/>
              </a:ext>
            </a:extLst>
          </p:cNvPr>
          <p:cNvSpPr/>
          <p:nvPr/>
        </p:nvSpPr>
        <p:spPr bwMode="white">
          <a:xfrm>
            <a:off x="4384564" y="1988840"/>
            <a:ext cx="2143484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8C4B162E-E947-7F1F-EFF6-B8D5E70C8EC8}"/>
              </a:ext>
            </a:extLst>
          </p:cNvPr>
          <p:cNvSpPr/>
          <p:nvPr/>
        </p:nvSpPr>
        <p:spPr bwMode="white">
          <a:xfrm>
            <a:off x="7680176" y="2078316"/>
            <a:ext cx="266429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48680"/>
            <a:ext cx="11520000" cy="5173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8888" y="1196545"/>
            <a:ext cx="323702" cy="2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0888" y="1187017"/>
            <a:ext cx="323702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0144" y="1187017"/>
            <a:ext cx="418909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2425" y="1730081"/>
            <a:ext cx="447471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6309" y="1701498"/>
            <a:ext cx="323702" cy="27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46326" y="2225507"/>
            <a:ext cx="323702" cy="26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6061" y="2225507"/>
            <a:ext cx="428429" cy="238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40805" y="2244562"/>
            <a:ext cx="476033" cy="219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15979" y="3283051"/>
            <a:ext cx="2113586" cy="1819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4127" y="4807440"/>
            <a:ext cx="4941223" cy="276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332078" y="5321921"/>
            <a:ext cx="7368991" cy="285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3437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702" y="2805356"/>
            <a:ext cx="3617851" cy="10664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2138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83070" y="1565883"/>
            <a:ext cx="3408396" cy="1126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548680"/>
            <a:ext cx="11520000" cy="3026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1702" y="1980593"/>
            <a:ext cx="5074512" cy="1412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92696"/>
            <a:ext cx="11520000" cy="2523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536" y="1902274"/>
            <a:ext cx="4546820" cy="1314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71300"/>
            <a:ext cx="11520000" cy="2757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0742" y="1940414"/>
            <a:ext cx="5849433" cy="1632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3047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9194" y="2411244"/>
            <a:ext cx="4665123" cy="112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6FF450-858F-092E-6E7D-7663ED00A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2852936"/>
            <a:ext cx="4464731" cy="9793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92696"/>
            <a:ext cx="11520000" cy="3818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26119" y="1387807"/>
            <a:ext cx="323702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2268" y="1540161"/>
            <a:ext cx="342743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15805" y="1540161"/>
            <a:ext cx="342743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34450" y="1540161"/>
            <a:ext cx="771173" cy="20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64268" y="2206706"/>
            <a:ext cx="284299" cy="54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27185" y="2206706"/>
            <a:ext cx="411366" cy="54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43838" y="2206706"/>
            <a:ext cx="511738" cy="5469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51721" y="3025605"/>
            <a:ext cx="467556" cy="520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35971" y="3177958"/>
            <a:ext cx="333223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11078" y="3177958"/>
            <a:ext cx="342743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925194" y="4006379"/>
            <a:ext cx="437950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210152" y="4006379"/>
            <a:ext cx="199933" cy="219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548680"/>
            <a:ext cx="11520000" cy="4194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66442" y="2360154"/>
            <a:ext cx="199933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500" y="3189619"/>
            <a:ext cx="352264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05715" y="3189619"/>
            <a:ext cx="466512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33417" y="3189619"/>
            <a:ext cx="485553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14839" y="3857005"/>
            <a:ext cx="495074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2657" y="4362311"/>
            <a:ext cx="466512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3D4ABE1B-0123-AA5F-D141-85E6556E322B}"/>
              </a:ext>
            </a:extLst>
          </p:cNvPr>
          <p:cNvSpPr/>
          <p:nvPr/>
        </p:nvSpPr>
        <p:spPr bwMode="white">
          <a:xfrm>
            <a:off x="1847528" y="1556792"/>
            <a:ext cx="311641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357C6370-62D7-8D53-4409-6CC287E911BB}"/>
              </a:ext>
            </a:extLst>
          </p:cNvPr>
          <p:cNvSpPr/>
          <p:nvPr/>
        </p:nvSpPr>
        <p:spPr bwMode="white">
          <a:xfrm>
            <a:off x="4871864" y="1556792"/>
            <a:ext cx="311641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035C6464-6E6C-0A36-8461-680601AA8223}"/>
              </a:ext>
            </a:extLst>
          </p:cNvPr>
          <p:cNvSpPr/>
          <p:nvPr/>
        </p:nvSpPr>
        <p:spPr bwMode="white">
          <a:xfrm>
            <a:off x="8207329" y="1535708"/>
            <a:ext cx="311641" cy="209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3039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96991" y="1239939"/>
            <a:ext cx="628363" cy="21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33157" y="1754395"/>
            <a:ext cx="342743" cy="209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6561" y="2249797"/>
            <a:ext cx="342743" cy="209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4132" y="3259654"/>
            <a:ext cx="495074" cy="219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476672"/>
            <a:ext cx="11520000" cy="190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08793" y="1364854"/>
            <a:ext cx="257057" cy="200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08793" y="2062029"/>
            <a:ext cx="257057" cy="200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>
            <a:extLst>
              <a:ext uri="{FF2B5EF4-FFF2-40B4-BE49-F238E27FC236}">
                <a16:creationId xmlns:a16="http://schemas.microsoft.com/office/drawing/2014/main" id="{2E306A5F-6645-E5EA-BA6C-B0E6470956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2377191"/>
            <a:ext cx="11520000" cy="2428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5E43367-FF64-C332-8040-B93FDCEA2BBD}"/>
              </a:ext>
            </a:extLst>
          </p:cNvPr>
          <p:cNvSpPr/>
          <p:nvPr/>
        </p:nvSpPr>
        <p:spPr bwMode="white">
          <a:xfrm>
            <a:off x="10608793" y="2653393"/>
            <a:ext cx="247537" cy="20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FB19933D-261D-3E4C-667C-430AB0A9C397}"/>
              </a:ext>
            </a:extLst>
          </p:cNvPr>
          <p:cNvSpPr/>
          <p:nvPr/>
        </p:nvSpPr>
        <p:spPr bwMode="white">
          <a:xfrm>
            <a:off x="10570710" y="3472478"/>
            <a:ext cx="285619" cy="27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F09E1B15-B5BD-C074-D2E3-3239E4E1390B}"/>
              </a:ext>
            </a:extLst>
          </p:cNvPr>
          <p:cNvSpPr/>
          <p:nvPr/>
        </p:nvSpPr>
        <p:spPr bwMode="white">
          <a:xfrm>
            <a:off x="10561190" y="4320135"/>
            <a:ext cx="295140" cy="266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20688"/>
            <a:ext cx="11520000" cy="4004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47735" y="1364382"/>
            <a:ext cx="228495" cy="219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4347" y="2937582"/>
            <a:ext cx="257057" cy="20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620688"/>
            <a:ext cx="11520000" cy="4524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6995" y="744503"/>
            <a:ext cx="238016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7061" y="2335051"/>
            <a:ext cx="257057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5822" y="3658920"/>
            <a:ext cx="218975" cy="219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2839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0743" y="1941132"/>
            <a:ext cx="342743" cy="5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2280" y="2093613"/>
            <a:ext cx="342743" cy="2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3619" y="2960847"/>
            <a:ext cx="199933" cy="2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20363" y="2960847"/>
            <a:ext cx="323702" cy="2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42413" y="2960847"/>
            <a:ext cx="447471" cy="219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317F6656-22A5-8DE3-F77F-F6A1559A4B08}"/>
              </a:ext>
            </a:extLst>
          </p:cNvPr>
          <p:cNvSpPr/>
          <p:nvPr/>
        </p:nvSpPr>
        <p:spPr bwMode="white">
          <a:xfrm>
            <a:off x="7004183" y="1927296"/>
            <a:ext cx="342743" cy="5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77154A1F-C5BF-6656-7894-C09481FAB74E}"/>
              </a:ext>
            </a:extLst>
          </p:cNvPr>
          <p:cNvSpPr/>
          <p:nvPr/>
        </p:nvSpPr>
        <p:spPr bwMode="white">
          <a:xfrm>
            <a:off x="10018514" y="1941132"/>
            <a:ext cx="342743" cy="5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1BACBAF1-9CB6-9D43-ACAF-0577F5BC6671}"/>
              </a:ext>
            </a:extLst>
          </p:cNvPr>
          <p:cNvSpPr/>
          <p:nvPr/>
        </p:nvSpPr>
        <p:spPr bwMode="white">
          <a:xfrm>
            <a:off x="6940824" y="2794560"/>
            <a:ext cx="342743" cy="551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2022-08-14T04:19:56Z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