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826" autoAdjust="0"/>
  </p:normalViewPr>
  <p:slideViewPr>
    <p:cSldViewPr showGuides="1">
      <p:cViewPr>
        <p:scale>
          <a:sx n="66" d="100"/>
          <a:sy n="66" d="100"/>
        </p:scale>
        <p:origin x="644" y="64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27A80-7FE1-415E-A3DB-85B466C053C3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C3367-2C34-402E-A004-BB2BEB12B9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504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C3367-2C34-402E-A004-BB2BEB12B99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97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418" y="723193"/>
            <a:ext cx="11520000" cy="24459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57649" y="1735988"/>
            <a:ext cx="235905" cy="543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73682" y="1898418"/>
            <a:ext cx="323702" cy="210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39467" y="1888863"/>
            <a:ext cx="485553" cy="219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04327" y="1888863"/>
            <a:ext cx="209454" cy="219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64226" y="2500363"/>
            <a:ext cx="415643" cy="568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228095" y="2500363"/>
            <a:ext cx="404409" cy="568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63170" y="2653238"/>
            <a:ext cx="352264" cy="219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67103" y="2653238"/>
            <a:ext cx="628363" cy="219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836712"/>
            <a:ext cx="11520000" cy="3506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7715" y="2170764"/>
            <a:ext cx="1713719" cy="1305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91863" y="2180293"/>
            <a:ext cx="2246876" cy="2058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90607" y="2170764"/>
            <a:ext cx="1123438" cy="1305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764704"/>
            <a:ext cx="11520000" cy="3199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3301" y="1726391"/>
            <a:ext cx="1894611" cy="2113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36012" y="1726391"/>
            <a:ext cx="1971956" cy="1942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34755" y="1726391"/>
            <a:ext cx="3501805" cy="1942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836712"/>
            <a:ext cx="11520000" cy="27880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0591" y="2221166"/>
            <a:ext cx="1885090" cy="1327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29880" y="2221166"/>
            <a:ext cx="2389592" cy="1460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33483" y="2354837"/>
            <a:ext cx="2808501" cy="1269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584716"/>
            <a:ext cx="11520000" cy="2844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44727" y="1825511"/>
            <a:ext cx="5236363" cy="1317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344" y="620688"/>
            <a:ext cx="11520000" cy="3762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344" y="3933056"/>
            <a:ext cx="2807672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94947" y="1163569"/>
            <a:ext cx="904462" cy="276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90550" y="1668354"/>
            <a:ext cx="485553" cy="209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55400" y="620688"/>
            <a:ext cx="2694885" cy="2228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37750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97120" y="2135240"/>
            <a:ext cx="3608330" cy="276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59500" y="2602356"/>
            <a:ext cx="7740297" cy="285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11500" y="4013238"/>
            <a:ext cx="4893619" cy="276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11500" y="4470821"/>
            <a:ext cx="4769851" cy="285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952D0C2-BA2C-7773-662B-6DF8875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8295"/>
            <a:ext cx="3632387" cy="457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92696"/>
            <a:ext cx="11520000" cy="3333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06971" y="1911798"/>
            <a:ext cx="8778049" cy="1981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20688"/>
            <a:ext cx="11520000" cy="1904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26082" y="1668354"/>
            <a:ext cx="5112595" cy="742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20688"/>
            <a:ext cx="11520000" cy="29351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5603" y="1678502"/>
            <a:ext cx="3713057" cy="148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6D1CEFD-6698-12E3-F5FA-B223B6618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76" y="2780928"/>
            <a:ext cx="4170223" cy="87872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20688"/>
            <a:ext cx="11520000" cy="2368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78979" y="1785626"/>
            <a:ext cx="7321388" cy="1193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4385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0326" y="2140799"/>
            <a:ext cx="5645752" cy="2726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92696"/>
            <a:ext cx="11520000" cy="3519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6561" y="1493914"/>
            <a:ext cx="352264" cy="219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96859" y="1493914"/>
            <a:ext cx="342743" cy="219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53388" y="1493914"/>
            <a:ext cx="628363" cy="219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00462" y="1493914"/>
            <a:ext cx="771173" cy="219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44595" y="2333286"/>
            <a:ext cx="352264" cy="209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43669" y="2333286"/>
            <a:ext cx="304661" cy="209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33818" y="3020044"/>
            <a:ext cx="362358" cy="525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39338" y="3172658"/>
            <a:ext cx="495074" cy="209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438413" y="3849879"/>
            <a:ext cx="495074" cy="219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799537" y="3849879"/>
            <a:ext cx="637884" cy="219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620688"/>
            <a:ext cx="11520000" cy="34114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2928" y="1601536"/>
            <a:ext cx="314181" cy="281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43417" y="2983898"/>
            <a:ext cx="314181" cy="209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22160" y="3660463"/>
            <a:ext cx="209454" cy="209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AB632827-95F9-7348-4F77-9C00A2EFEBEB}"/>
              </a:ext>
            </a:extLst>
          </p:cNvPr>
          <p:cNvSpPr/>
          <p:nvPr/>
        </p:nvSpPr>
        <p:spPr bwMode="white">
          <a:xfrm>
            <a:off x="5135296" y="1601535"/>
            <a:ext cx="314181" cy="281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01912957-3666-CF6B-9810-B2CED48485FF}"/>
              </a:ext>
            </a:extLst>
          </p:cNvPr>
          <p:cNvSpPr/>
          <p:nvPr/>
        </p:nvSpPr>
        <p:spPr bwMode="white">
          <a:xfrm>
            <a:off x="8231867" y="1601535"/>
            <a:ext cx="314181" cy="281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C8683F3C-CF53-5E07-89A2-E3958A53F6F9}"/>
              </a:ext>
            </a:extLst>
          </p:cNvPr>
          <p:cNvSpPr/>
          <p:nvPr/>
        </p:nvSpPr>
        <p:spPr bwMode="white">
          <a:xfrm>
            <a:off x="9959832" y="2145339"/>
            <a:ext cx="530205" cy="536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20688"/>
            <a:ext cx="11520000" cy="3632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5322" y="1288021"/>
            <a:ext cx="675966" cy="209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01586" y="1288021"/>
            <a:ext cx="456991" cy="209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00132" y="1802820"/>
            <a:ext cx="323702" cy="209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54512" y="2317620"/>
            <a:ext cx="342743" cy="219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10115" y="2317620"/>
            <a:ext cx="780694" cy="219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548680"/>
            <a:ext cx="11520000" cy="2337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32277" y="1235697"/>
            <a:ext cx="628363" cy="209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09963" y="2275765"/>
            <a:ext cx="628363" cy="209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476672"/>
            <a:ext cx="11520000" cy="37750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08793" y="1306041"/>
            <a:ext cx="247537" cy="200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08793" y="2068680"/>
            <a:ext cx="247537" cy="200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08793" y="2697857"/>
            <a:ext cx="257057" cy="200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70710" y="3288902"/>
            <a:ext cx="285619" cy="266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608793" y="3927612"/>
            <a:ext cx="247537" cy="200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20688"/>
            <a:ext cx="11520000" cy="3515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25392" y="1220862"/>
            <a:ext cx="218975" cy="219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74053" y="3288131"/>
            <a:ext cx="218975" cy="209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764704"/>
            <a:ext cx="11520000" cy="3701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570" y="841022"/>
            <a:ext cx="238016" cy="209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2446" y="2233842"/>
            <a:ext cx="257057" cy="209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2446" y="3626661"/>
            <a:ext cx="266578" cy="209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</Words>
  <Application>Microsoft Office PowerPoint</Application>
  <PresentationFormat>宽屏</PresentationFormat>
  <Paragraphs>1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5" baseType="lpstr">
      <vt:lpstr>等线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2022-08-14T04:03:53Z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