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780" y="4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3783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1685" y="2183736"/>
            <a:ext cx="228495" cy="21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8876" y="3136814"/>
            <a:ext cx="228495" cy="21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35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2218" y="3690278"/>
            <a:ext cx="209454" cy="219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2433" y="3690278"/>
            <a:ext cx="199933" cy="21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0268" y="3690278"/>
            <a:ext cx="218975" cy="21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20004" y="3690278"/>
            <a:ext cx="199933" cy="219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85789" y="3699824"/>
            <a:ext cx="199933" cy="21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66483" y="3690278"/>
            <a:ext cx="209454" cy="21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1948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7971" y="1519901"/>
            <a:ext cx="209454" cy="21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3392" y="1519901"/>
            <a:ext cx="199933" cy="21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1690" y="1519901"/>
            <a:ext cx="352264" cy="21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1690" y="1997386"/>
            <a:ext cx="209454" cy="21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7111" y="1997386"/>
            <a:ext cx="199933" cy="21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15409" y="1997386"/>
            <a:ext cx="342743" cy="21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44169" y="2474871"/>
            <a:ext cx="209454" cy="21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39111" y="2474871"/>
            <a:ext cx="199933" cy="21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24533" y="2474871"/>
            <a:ext cx="199933" cy="21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00433" y="2474871"/>
            <a:ext cx="199933" cy="21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28731" y="2474871"/>
            <a:ext cx="342743" cy="21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4359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284" y="2142684"/>
            <a:ext cx="4646595" cy="2842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617F2D1F-F9EC-4D4B-D25A-C3B79CA65577}"/>
              </a:ext>
            </a:extLst>
          </p:cNvPr>
          <p:cNvSpPr/>
          <p:nvPr/>
        </p:nvSpPr>
        <p:spPr bwMode="white">
          <a:xfrm>
            <a:off x="6167368" y="2136235"/>
            <a:ext cx="4646595" cy="2842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3238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5078" y="2563632"/>
            <a:ext cx="2913322" cy="1200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4363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76826" y="2598299"/>
            <a:ext cx="352264" cy="219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19107" y="3169981"/>
            <a:ext cx="333223" cy="2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9652" y="4237119"/>
            <a:ext cx="4627041" cy="73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4472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52855" y="1817560"/>
            <a:ext cx="1009190" cy="3013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75389B08-E5E9-70A2-4D4C-E0D40923ADE3}"/>
              </a:ext>
            </a:extLst>
          </p:cNvPr>
          <p:cNvSpPr/>
          <p:nvPr/>
        </p:nvSpPr>
        <p:spPr bwMode="white">
          <a:xfrm>
            <a:off x="5495336" y="1817560"/>
            <a:ext cx="1009190" cy="3013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97C9262D-9CF6-919B-FF31-6AFE8EF43C90}"/>
              </a:ext>
            </a:extLst>
          </p:cNvPr>
          <p:cNvSpPr/>
          <p:nvPr/>
        </p:nvSpPr>
        <p:spPr bwMode="white">
          <a:xfrm>
            <a:off x="4137817" y="1817560"/>
            <a:ext cx="1009190" cy="3013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FD372342-31AD-ED08-FEEB-DCA1734E6B46}"/>
              </a:ext>
            </a:extLst>
          </p:cNvPr>
          <p:cNvSpPr/>
          <p:nvPr/>
        </p:nvSpPr>
        <p:spPr bwMode="white">
          <a:xfrm>
            <a:off x="2777262" y="1871555"/>
            <a:ext cx="1009190" cy="3013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3142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1223" y="2673737"/>
            <a:ext cx="4617520" cy="28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90545" y="2330865"/>
            <a:ext cx="2123107" cy="145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3402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4513" y="2761034"/>
            <a:ext cx="6013696" cy="73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003EE147-F3AD-AA92-5800-3B4110F6B1D4}"/>
              </a:ext>
            </a:extLst>
          </p:cNvPr>
          <p:cNvSpPr/>
          <p:nvPr/>
        </p:nvSpPr>
        <p:spPr bwMode="white">
          <a:xfrm>
            <a:off x="9984432" y="2969078"/>
            <a:ext cx="360040" cy="387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0790F72-86F4-013D-C519-59D9B8A96B8A}"/>
              </a:ext>
            </a:extLst>
          </p:cNvPr>
          <p:cNvSpPr/>
          <p:nvPr/>
        </p:nvSpPr>
        <p:spPr bwMode="white">
          <a:xfrm>
            <a:off x="1775520" y="3652693"/>
            <a:ext cx="8712968" cy="442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069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6582" y="1807975"/>
            <a:ext cx="5779041" cy="187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8.png">
            <a:extLst>
              <a:ext uri="{FF2B5EF4-FFF2-40B4-BE49-F238E27FC236}">
                <a16:creationId xmlns:a16="http://schemas.microsoft.com/office/drawing/2014/main" id="{815CB29C-F9CF-D676-EFDC-C2FC924BAE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696" y="3861048"/>
            <a:ext cx="11520000" cy="1441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5AD31777-F765-447A-19BE-0DE6B9A4D2B1}"/>
              </a:ext>
            </a:extLst>
          </p:cNvPr>
          <p:cNvSpPr/>
          <p:nvPr/>
        </p:nvSpPr>
        <p:spPr bwMode="white">
          <a:xfrm>
            <a:off x="1753902" y="4424331"/>
            <a:ext cx="5855206" cy="763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9B3876-9EF6-DE7F-2776-45CBAC2F2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2852936"/>
            <a:ext cx="6254825" cy="8819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3562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5818" y="3155869"/>
            <a:ext cx="4903140" cy="1057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48680"/>
            <a:ext cx="11520000" cy="2052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20033" y="1245419"/>
            <a:ext cx="618842" cy="26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92132" y="1751271"/>
            <a:ext cx="618842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0462" y="2247578"/>
            <a:ext cx="618842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299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4033" y="1279002"/>
            <a:ext cx="618842" cy="27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29421" y="1279002"/>
            <a:ext cx="2056462" cy="27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1801" y="1813285"/>
            <a:ext cx="342743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05586" y="2309406"/>
            <a:ext cx="771173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8958" y="3320729"/>
            <a:ext cx="456991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44264" y="3320729"/>
            <a:ext cx="447471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48132" y="3320729"/>
            <a:ext cx="352264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48680"/>
            <a:ext cx="11520000" cy="3619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71834" y="767737"/>
            <a:ext cx="199933" cy="200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14181" y="758213"/>
            <a:ext cx="209454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80363" y="758213"/>
            <a:ext cx="342743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34611" y="1767782"/>
            <a:ext cx="628363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40132" y="2777351"/>
            <a:ext cx="637884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0528" y="3853590"/>
            <a:ext cx="437950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39801" y="3853590"/>
            <a:ext cx="352264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4337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00789" y="3250994"/>
            <a:ext cx="437950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23368" y="3250994"/>
            <a:ext cx="342743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5120" y="3899289"/>
            <a:ext cx="352264" cy="219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62839" y="3899289"/>
            <a:ext cx="618842" cy="219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94938" y="3899289"/>
            <a:ext cx="628363" cy="219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6690" y="4480848"/>
            <a:ext cx="637884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48680"/>
            <a:ext cx="11520000" cy="2039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7206" y="1749243"/>
            <a:ext cx="257057" cy="20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3385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8347" y="2418790"/>
            <a:ext cx="228495" cy="219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2536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47272" y="735135"/>
            <a:ext cx="218975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8</cp:revision>
  <dcterms:created xsi:type="dcterms:W3CDTF">2022-08-10T03:44:00Z</dcterms:created>
  <dcterms:modified xsi:type="dcterms:W3CDTF">2022-08-14T04:15:41Z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