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80" y="4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299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9047" y="1522744"/>
            <a:ext cx="651205" cy="58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8998" y="1522744"/>
            <a:ext cx="651205" cy="610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20336" y="1522744"/>
            <a:ext cx="651205" cy="610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45293" y="2448200"/>
            <a:ext cx="647404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01359" y="2448200"/>
            <a:ext cx="456991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86582" y="2448200"/>
            <a:ext cx="628363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90847" y="2448200"/>
            <a:ext cx="780694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54814" y="3116055"/>
            <a:ext cx="590280" cy="22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82913" y="3116055"/>
            <a:ext cx="885421" cy="22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86582" y="3116055"/>
            <a:ext cx="599801" cy="22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3749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0202" y="2299668"/>
            <a:ext cx="1666115" cy="1450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2020" y="2299668"/>
            <a:ext cx="2522975" cy="2012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6516" y="2299668"/>
            <a:ext cx="1666115" cy="1450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1904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743" y="1778458"/>
            <a:ext cx="1932694" cy="81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24EF3AC1-D178-5FC7-208C-1918D745AC06}"/>
              </a:ext>
            </a:extLst>
          </p:cNvPr>
          <p:cNvSpPr/>
          <p:nvPr/>
        </p:nvSpPr>
        <p:spPr bwMode="white">
          <a:xfrm>
            <a:off x="4079776" y="1778457"/>
            <a:ext cx="2016224" cy="81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E024D116-B96D-D15D-B547-0E29D440584D}"/>
              </a:ext>
            </a:extLst>
          </p:cNvPr>
          <p:cNvSpPr/>
          <p:nvPr/>
        </p:nvSpPr>
        <p:spPr bwMode="white">
          <a:xfrm>
            <a:off x="7392144" y="1646152"/>
            <a:ext cx="2447632" cy="951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329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1789" y="3659363"/>
            <a:ext cx="3313190" cy="28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0004" y="3668902"/>
            <a:ext cx="3046611" cy="27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48680"/>
            <a:ext cx="11520000" cy="2502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1702" y="2181845"/>
            <a:ext cx="5274446" cy="783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48680"/>
            <a:ext cx="11520000" cy="2168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1702" y="1704805"/>
            <a:ext cx="4350942" cy="783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2047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4599" y="1845128"/>
            <a:ext cx="4903140" cy="790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476672"/>
            <a:ext cx="11520000" cy="2129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0462" y="1680150"/>
            <a:ext cx="8197289" cy="783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476672"/>
            <a:ext cx="11520000" cy="2623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1702" y="1650089"/>
            <a:ext cx="4331900" cy="1287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48680"/>
            <a:ext cx="11520000" cy="2519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1702" y="1875284"/>
            <a:ext cx="4065322" cy="1068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AA094F-6FBF-8578-FDCE-3B6372043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2708920"/>
            <a:ext cx="5196486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2437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4599" y="2263637"/>
            <a:ext cx="5607669" cy="790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121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7186" y="2175757"/>
            <a:ext cx="4893619" cy="1279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3259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3285" y="1274137"/>
            <a:ext cx="2342082" cy="276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28558" y="1293201"/>
            <a:ext cx="885421" cy="228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8062" y="1941366"/>
            <a:ext cx="323702" cy="20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6789" y="1941366"/>
            <a:ext cx="342743" cy="20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1748" y="1941366"/>
            <a:ext cx="352264" cy="20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5533" y="2103407"/>
            <a:ext cx="485553" cy="20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35334" y="2589530"/>
            <a:ext cx="342743" cy="20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38938" y="2589530"/>
            <a:ext cx="352264" cy="20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62111" y="2589530"/>
            <a:ext cx="342743" cy="20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20359" y="3561778"/>
            <a:ext cx="342743" cy="219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48680"/>
            <a:ext cx="11520000" cy="4008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07153" y="643900"/>
            <a:ext cx="450368" cy="62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47207" y="643900"/>
            <a:ext cx="323702" cy="62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8892" y="1443765"/>
            <a:ext cx="894942" cy="22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73157" y="1453287"/>
            <a:ext cx="771173" cy="209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70909" y="1929396"/>
            <a:ext cx="599801" cy="22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42743" y="2424549"/>
            <a:ext cx="485553" cy="209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73157" y="2910180"/>
            <a:ext cx="186539" cy="662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85421" y="3062536"/>
            <a:ext cx="323702" cy="21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62314" y="3710044"/>
            <a:ext cx="485553" cy="21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54842" y="4195675"/>
            <a:ext cx="628363" cy="21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2389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58020" y="825987"/>
            <a:ext cx="352264" cy="209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3838" y="1797107"/>
            <a:ext cx="333223" cy="209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5442" y="2282667"/>
            <a:ext cx="523636" cy="209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68268" y="2768228"/>
            <a:ext cx="323702" cy="21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328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08793" y="1439772"/>
            <a:ext cx="247537" cy="200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70710" y="2068372"/>
            <a:ext cx="285619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08793" y="2573156"/>
            <a:ext cx="247537" cy="200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70710" y="3049368"/>
            <a:ext cx="285619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08793" y="3554153"/>
            <a:ext cx="247537" cy="190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48680"/>
            <a:ext cx="11520000" cy="3770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8181" y="1300922"/>
            <a:ext cx="218975" cy="219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6264" y="2434046"/>
            <a:ext cx="266578" cy="20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3329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041" y="773313"/>
            <a:ext cx="209454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85024" y="1898930"/>
            <a:ext cx="228495" cy="219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47074" y="3034086"/>
            <a:ext cx="238016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3026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839" y="2210524"/>
            <a:ext cx="142809" cy="200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3996" y="2200978"/>
            <a:ext cx="485553" cy="21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24095" y="2200978"/>
            <a:ext cx="628363" cy="21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89814" y="2200978"/>
            <a:ext cx="342743" cy="21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5401" y="3107856"/>
            <a:ext cx="466512" cy="21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34475" y="3117402"/>
            <a:ext cx="142809" cy="21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09715" y="3107856"/>
            <a:ext cx="342743" cy="21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23103" y="3107856"/>
            <a:ext cx="485553" cy="21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2022-08-14T04:12:21Z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