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1" r:id="rId4"/>
    <p:sldId id="262" r:id="rId5"/>
    <p:sldId id="263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</p:sldIdLst>
  <p:sldSz cx="12192000" cy="6858000"/>
  <p:notesSz cx="6858000" cy="9144000"/>
  <p:custDataLst>
    <p:tags r:id="rId2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780" y="48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3C0581-672D-48A6-9DDD-CC4A19DA7B13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07E80-225D-41B8-8E25-2DD0BFA71E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3825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07E80-225D-41B8-8E25-2DD0BFA71E6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3132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408" y="692696"/>
            <a:ext cx="11520000" cy="47707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57755" y="2302001"/>
            <a:ext cx="999669" cy="1127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51903" y="2302001"/>
            <a:ext cx="1142479" cy="1127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88862" y="2302000"/>
            <a:ext cx="1142479" cy="1426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9325" y="4368385"/>
            <a:ext cx="1313851" cy="1364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042515" y="4368385"/>
            <a:ext cx="1428099" cy="1364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479474" y="4368385"/>
            <a:ext cx="1285289" cy="1364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692696"/>
            <a:ext cx="11520000" cy="49309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02020" y="3477685"/>
            <a:ext cx="2532495" cy="12589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705933"/>
            <a:ext cx="11520000" cy="27230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83070" y="2191242"/>
            <a:ext cx="6036099" cy="1199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836712"/>
            <a:ext cx="11520000" cy="28962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8743" y="1846583"/>
            <a:ext cx="9911008" cy="1819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692696"/>
            <a:ext cx="11520000" cy="29005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64599" y="2744081"/>
            <a:ext cx="4465190" cy="734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692696"/>
            <a:ext cx="11520000" cy="42685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64599" y="2179080"/>
            <a:ext cx="6483570" cy="2725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692696"/>
            <a:ext cx="11520000" cy="32425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87603" y="1894354"/>
            <a:ext cx="2475371" cy="276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78082" y="2428424"/>
            <a:ext cx="2837157" cy="820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78082" y="3506102"/>
            <a:ext cx="2694347" cy="286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692696"/>
            <a:ext cx="11520000" cy="32382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74118" y="1921322"/>
            <a:ext cx="5994089" cy="23717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620688"/>
            <a:ext cx="11520000" cy="36754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16297" y="2315603"/>
            <a:ext cx="4855537" cy="1894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967006C-EB22-2DD7-4DD9-78D28730F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742" y="2636912"/>
            <a:ext cx="5652516" cy="10830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692696"/>
            <a:ext cx="11520000" cy="39785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668136" y="1465504"/>
            <a:ext cx="323702" cy="209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31177" y="1627699"/>
            <a:ext cx="323702" cy="209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64070" y="1627699"/>
            <a:ext cx="495074" cy="209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77260" y="1627699"/>
            <a:ext cx="485553" cy="209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342780" y="2257395"/>
            <a:ext cx="485553" cy="219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64070" y="2734436"/>
            <a:ext cx="247536" cy="550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286318" y="3516787"/>
            <a:ext cx="466512" cy="560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307673" y="3678982"/>
            <a:ext cx="218975" cy="209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011210" y="3678982"/>
            <a:ext cx="466512" cy="209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544367" y="4308678"/>
            <a:ext cx="904462" cy="209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692696"/>
            <a:ext cx="11520000" cy="34287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97719" y="1273674"/>
            <a:ext cx="752132" cy="2190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885884" y="1749886"/>
            <a:ext cx="218975" cy="209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72826" y="2226098"/>
            <a:ext cx="209454" cy="209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57322" y="2692786"/>
            <a:ext cx="218975" cy="664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49917" y="3483298"/>
            <a:ext cx="325603" cy="638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620688"/>
            <a:ext cx="11520000" cy="38053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87665" y="1240609"/>
            <a:ext cx="199933" cy="219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39070" y="1250147"/>
            <a:ext cx="323702" cy="209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86078" y="1717472"/>
            <a:ext cx="485553" cy="219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785219" y="1717472"/>
            <a:ext cx="761652" cy="219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489748" y="2194335"/>
            <a:ext cx="352264" cy="209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97120" y="2671198"/>
            <a:ext cx="304661" cy="209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538673" y="3138524"/>
            <a:ext cx="485553" cy="219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395202" y="3138524"/>
            <a:ext cx="495074" cy="219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995334" y="3615387"/>
            <a:ext cx="466512" cy="219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321020" y="4063638"/>
            <a:ext cx="609322" cy="276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620688"/>
            <a:ext cx="11520000" cy="19611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608793" y="1232942"/>
            <a:ext cx="247537" cy="200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608793" y="1711266"/>
            <a:ext cx="257057" cy="200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570710" y="2160890"/>
            <a:ext cx="285619" cy="267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5.png">
            <a:extLst>
              <a:ext uri="{FF2B5EF4-FFF2-40B4-BE49-F238E27FC236}">
                <a16:creationId xmlns:a16="http://schemas.microsoft.com/office/drawing/2014/main" id="{CD1F6A19-2782-374C-041C-9D026547F62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4936" y="2516624"/>
            <a:ext cx="11520000" cy="15844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6719B8DF-BB4C-6C01-1620-8730249EE75E}"/>
              </a:ext>
            </a:extLst>
          </p:cNvPr>
          <p:cNvSpPr/>
          <p:nvPr/>
        </p:nvSpPr>
        <p:spPr bwMode="white">
          <a:xfrm>
            <a:off x="10627729" y="2783886"/>
            <a:ext cx="247537" cy="190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>
            <a:extLst>
              <a:ext uri="{FF2B5EF4-FFF2-40B4-BE49-F238E27FC236}">
                <a16:creationId xmlns:a16="http://schemas.microsoft.com/office/drawing/2014/main" id="{A0C5BB75-4F82-E11D-2CC1-A93829DC09D2}"/>
              </a:ext>
            </a:extLst>
          </p:cNvPr>
          <p:cNvSpPr/>
          <p:nvPr/>
        </p:nvSpPr>
        <p:spPr bwMode="white">
          <a:xfrm>
            <a:off x="10589646" y="3642946"/>
            <a:ext cx="285619" cy="267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548680"/>
            <a:ext cx="11520000" cy="45066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20359" y="1510997"/>
            <a:ext cx="228495" cy="219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67764" y="2759152"/>
            <a:ext cx="209454" cy="209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823632" y="4169282"/>
            <a:ext cx="238016" cy="209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548680"/>
            <a:ext cx="11520000" cy="29958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742743" y="729954"/>
            <a:ext cx="266578" cy="209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16628" y="2676274"/>
            <a:ext cx="209454" cy="209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548680"/>
            <a:ext cx="11520000" cy="49569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6826" y="2693506"/>
            <a:ext cx="714049" cy="209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10975" y="2693506"/>
            <a:ext cx="1142479" cy="209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47933" y="2693506"/>
            <a:ext cx="999669" cy="209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10975" y="3227330"/>
            <a:ext cx="675966" cy="219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47933" y="3227330"/>
            <a:ext cx="856859" cy="219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16826" y="4638150"/>
            <a:ext cx="1142479" cy="209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010975" y="4638150"/>
            <a:ext cx="1142479" cy="209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447933" y="4638150"/>
            <a:ext cx="1428099" cy="209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16826" y="5171973"/>
            <a:ext cx="714049" cy="209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010975" y="5171973"/>
            <a:ext cx="999669" cy="209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447933" y="5171973"/>
            <a:ext cx="675966" cy="209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</Words>
  <Application>Microsoft Office PowerPoint</Application>
  <PresentationFormat>宽屏</PresentationFormat>
  <Paragraphs>1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2" baseType="lpstr">
      <vt:lpstr>等线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windy lance</cp:lastModifiedBy>
  <cp:revision>7</cp:revision>
  <dcterms:created xsi:type="dcterms:W3CDTF">2022-08-10T03:44:00Z</dcterms:created>
  <dcterms:modified xsi:type="dcterms:W3CDTF">2022-08-14T04:07:13Z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