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780" y="4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836712"/>
            <a:ext cx="11520000" cy="2809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9723" y="2170105"/>
            <a:ext cx="1666115" cy="1323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71BA46AE-8066-F4A3-0D9D-1D5F822D2BEB}"/>
              </a:ext>
            </a:extLst>
          </p:cNvPr>
          <p:cNvSpPr/>
          <p:nvPr/>
        </p:nvSpPr>
        <p:spPr bwMode="white">
          <a:xfrm>
            <a:off x="3767144" y="2158809"/>
            <a:ext cx="1666115" cy="1323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B95C676A-B742-FA43-57E9-8C757EC49304}"/>
              </a:ext>
            </a:extLst>
          </p:cNvPr>
          <p:cNvSpPr/>
          <p:nvPr/>
        </p:nvSpPr>
        <p:spPr bwMode="white">
          <a:xfrm>
            <a:off x="7061024" y="2033584"/>
            <a:ext cx="2610776" cy="1323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764704"/>
            <a:ext cx="11520000" cy="2246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9285" y="1653884"/>
            <a:ext cx="2037421" cy="1328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49252" y="1653884"/>
            <a:ext cx="2618181" cy="1156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95731" y="1653884"/>
            <a:ext cx="2551537" cy="1156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476672"/>
            <a:ext cx="11520000" cy="3359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9223" y="1961577"/>
            <a:ext cx="2162457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6AFD0847-EDC5-291B-2854-B58390573E94}"/>
              </a:ext>
            </a:extLst>
          </p:cNvPr>
          <p:cNvSpPr/>
          <p:nvPr/>
        </p:nvSpPr>
        <p:spPr bwMode="white">
          <a:xfrm>
            <a:off x="4065914" y="1961577"/>
            <a:ext cx="2162457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136763E6-36D8-3DD9-AF76-30D3EF6755D6}"/>
              </a:ext>
            </a:extLst>
          </p:cNvPr>
          <p:cNvSpPr/>
          <p:nvPr/>
        </p:nvSpPr>
        <p:spPr bwMode="white">
          <a:xfrm>
            <a:off x="7728224" y="1961577"/>
            <a:ext cx="2162457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20688"/>
            <a:ext cx="11520000" cy="3398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775521" y="3284984"/>
            <a:ext cx="2473470" cy="734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>
            <a:extLst>
              <a:ext uri="{FF2B5EF4-FFF2-40B4-BE49-F238E27FC236}">
                <a16:creationId xmlns:a16="http://schemas.microsoft.com/office/drawing/2014/main" id="{66F03FA3-1E31-669F-698B-E06DC4A3220B}"/>
              </a:ext>
            </a:extLst>
          </p:cNvPr>
          <p:cNvSpPr/>
          <p:nvPr/>
        </p:nvSpPr>
        <p:spPr bwMode="white">
          <a:xfrm>
            <a:off x="6744072" y="3140968"/>
            <a:ext cx="2905518" cy="878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94347AFC-764F-487D-1F5B-08694D0C59F5}"/>
              </a:ext>
            </a:extLst>
          </p:cNvPr>
          <p:cNvSpPr/>
          <p:nvPr/>
        </p:nvSpPr>
        <p:spPr bwMode="white">
          <a:xfrm>
            <a:off x="10416480" y="1700808"/>
            <a:ext cx="360040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4BC54C2E-C945-F1D0-507F-3C8005D94D51}"/>
              </a:ext>
            </a:extLst>
          </p:cNvPr>
          <p:cNvSpPr/>
          <p:nvPr/>
        </p:nvSpPr>
        <p:spPr bwMode="white">
          <a:xfrm>
            <a:off x="10416480" y="2060848"/>
            <a:ext cx="360040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764704"/>
            <a:ext cx="11520000" cy="4926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28048" y="1930971"/>
            <a:ext cx="4269093" cy="231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28048" y="4242885"/>
            <a:ext cx="4239005" cy="1448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764704"/>
            <a:ext cx="11520000" cy="4311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96991" y="2420888"/>
            <a:ext cx="5007867" cy="184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00264" y="4294342"/>
            <a:ext cx="809256" cy="267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764704"/>
            <a:ext cx="11520000" cy="2528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5078" y="2157628"/>
            <a:ext cx="3189421" cy="1039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20688"/>
            <a:ext cx="11520000" cy="4757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1223" y="2928073"/>
            <a:ext cx="4969785" cy="2316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20688"/>
            <a:ext cx="11520000" cy="2471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1223" y="1985522"/>
            <a:ext cx="3332231" cy="1040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20688"/>
            <a:ext cx="11520000" cy="2207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1223" y="1710296"/>
            <a:ext cx="3874909" cy="1041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C14E249-CA50-6D40-C57B-BAD7AD2EF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720" y="2636912"/>
            <a:ext cx="6600559" cy="9729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294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7665" y="2767244"/>
            <a:ext cx="4493752" cy="1047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8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15115" y="1624128"/>
            <a:ext cx="452623" cy="639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00256" y="1624128"/>
            <a:ext cx="432048" cy="508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52165" y="1776867"/>
            <a:ext cx="152330" cy="210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62204" y="2368726"/>
            <a:ext cx="352264" cy="639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99520" y="2368726"/>
            <a:ext cx="352264" cy="556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432396" y="3103779"/>
            <a:ext cx="142809" cy="210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319471" y="3256517"/>
            <a:ext cx="352264" cy="210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413355" y="3418801"/>
            <a:ext cx="199933" cy="210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422616" y="3838830"/>
            <a:ext cx="432048" cy="639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021426" y="3838830"/>
            <a:ext cx="432048" cy="639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696401" y="3838830"/>
            <a:ext cx="432048" cy="639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92696"/>
            <a:ext cx="11520000" cy="3636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18975" y="2095765"/>
            <a:ext cx="1351933" cy="276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54512" y="2553910"/>
            <a:ext cx="342743" cy="209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08564" y="2983422"/>
            <a:ext cx="381878" cy="73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78148" y="3718363"/>
            <a:ext cx="152330" cy="209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59107" y="4042882"/>
            <a:ext cx="209454" cy="209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0AFAF1E3-AE6A-1B49-119C-E781C8E3E9D3}"/>
              </a:ext>
            </a:extLst>
          </p:cNvPr>
          <p:cNvSpPr/>
          <p:nvPr/>
        </p:nvSpPr>
        <p:spPr bwMode="white">
          <a:xfrm>
            <a:off x="1591509" y="1556792"/>
            <a:ext cx="342743" cy="209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196B514A-0A63-5C22-2097-FF4B0AFA97B1}"/>
              </a:ext>
            </a:extLst>
          </p:cNvPr>
          <p:cNvSpPr/>
          <p:nvPr/>
        </p:nvSpPr>
        <p:spPr bwMode="white">
          <a:xfrm>
            <a:off x="4151784" y="1556791"/>
            <a:ext cx="342743" cy="209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62EDE5DA-49AC-7ABF-DA58-B5A05EFC6944}"/>
              </a:ext>
            </a:extLst>
          </p:cNvPr>
          <p:cNvSpPr/>
          <p:nvPr/>
        </p:nvSpPr>
        <p:spPr bwMode="white">
          <a:xfrm>
            <a:off x="6672064" y="1537981"/>
            <a:ext cx="342743" cy="209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>
            <a:extLst>
              <a:ext uri="{FF2B5EF4-FFF2-40B4-BE49-F238E27FC236}">
                <a16:creationId xmlns:a16="http://schemas.microsoft.com/office/drawing/2014/main" id="{F93F3BD2-F450-028A-B09A-2781BABC17DE}"/>
              </a:ext>
            </a:extLst>
          </p:cNvPr>
          <p:cNvSpPr/>
          <p:nvPr/>
        </p:nvSpPr>
        <p:spPr bwMode="white">
          <a:xfrm>
            <a:off x="9556760" y="1537981"/>
            <a:ext cx="342743" cy="209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20688"/>
            <a:ext cx="11520000" cy="3801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6694" y="1497117"/>
            <a:ext cx="323702" cy="209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87206" y="1497117"/>
            <a:ext cx="218975" cy="209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68099" y="2821288"/>
            <a:ext cx="352264" cy="209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86148" y="2821288"/>
            <a:ext cx="333223" cy="209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18644" y="3402399"/>
            <a:ext cx="209454" cy="209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20688"/>
            <a:ext cx="11520000" cy="2129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08793" y="1203324"/>
            <a:ext cx="247537" cy="200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08793" y="1785960"/>
            <a:ext cx="257057" cy="200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70710" y="2349494"/>
            <a:ext cx="295140" cy="267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5.png">
            <a:extLst>
              <a:ext uri="{FF2B5EF4-FFF2-40B4-BE49-F238E27FC236}">
                <a16:creationId xmlns:a16="http://schemas.microsoft.com/office/drawing/2014/main" id="{ED86AA71-DC5F-3285-F597-60CA6DC4BE5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2669569"/>
            <a:ext cx="11520000" cy="1571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7AA7FEBB-6430-5709-2853-BBE94AC2D6D7}"/>
              </a:ext>
            </a:extLst>
          </p:cNvPr>
          <p:cNvSpPr/>
          <p:nvPr/>
        </p:nvSpPr>
        <p:spPr bwMode="white">
          <a:xfrm>
            <a:off x="10608793" y="2917199"/>
            <a:ext cx="247537" cy="200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E20BBFAD-58A0-BE9C-0C60-4BD4866663B7}"/>
              </a:ext>
            </a:extLst>
          </p:cNvPr>
          <p:cNvSpPr/>
          <p:nvPr/>
        </p:nvSpPr>
        <p:spPr bwMode="white">
          <a:xfrm>
            <a:off x="10570710" y="3688662"/>
            <a:ext cx="285619" cy="266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3502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01822" y="1389343"/>
            <a:ext cx="218975" cy="209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11144" y="2963956"/>
            <a:ext cx="228495" cy="219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764704"/>
            <a:ext cx="11520000" cy="4069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33896" y="1107795"/>
            <a:ext cx="228495" cy="219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40408" y="2346737"/>
            <a:ext cx="218975" cy="209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38888" y="3919240"/>
            <a:ext cx="228495" cy="219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476672"/>
            <a:ext cx="11520000" cy="2549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7454" y="1555842"/>
            <a:ext cx="199933" cy="577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44264" y="1708645"/>
            <a:ext cx="352264" cy="210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91074" y="1708645"/>
            <a:ext cx="199933" cy="219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04528" y="1708645"/>
            <a:ext cx="199933" cy="219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>
            <a:extLst>
              <a:ext uri="{FF2B5EF4-FFF2-40B4-BE49-F238E27FC236}">
                <a16:creationId xmlns:a16="http://schemas.microsoft.com/office/drawing/2014/main" id="{A29E2A6B-9BD0-4004-B520-F03A26D546EA}"/>
              </a:ext>
            </a:extLst>
          </p:cNvPr>
          <p:cNvSpPr/>
          <p:nvPr/>
        </p:nvSpPr>
        <p:spPr bwMode="white">
          <a:xfrm>
            <a:off x="1813108" y="2309869"/>
            <a:ext cx="437684" cy="716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5">
            <a:extLst>
              <a:ext uri="{FF2B5EF4-FFF2-40B4-BE49-F238E27FC236}">
                <a16:creationId xmlns:a16="http://schemas.microsoft.com/office/drawing/2014/main" id="{B08896E0-485B-71D3-9B0A-7967DE774005}"/>
              </a:ext>
            </a:extLst>
          </p:cNvPr>
          <p:cNvSpPr/>
          <p:nvPr/>
        </p:nvSpPr>
        <p:spPr bwMode="white">
          <a:xfrm>
            <a:off x="4144264" y="2284861"/>
            <a:ext cx="437684" cy="716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5">
            <a:extLst>
              <a:ext uri="{FF2B5EF4-FFF2-40B4-BE49-F238E27FC236}">
                <a16:creationId xmlns:a16="http://schemas.microsoft.com/office/drawing/2014/main" id="{56A81E1F-D670-4B28-46BE-92B799DB61E7}"/>
              </a:ext>
            </a:extLst>
          </p:cNvPr>
          <p:cNvSpPr/>
          <p:nvPr/>
        </p:nvSpPr>
        <p:spPr bwMode="white">
          <a:xfrm>
            <a:off x="6713632" y="2284861"/>
            <a:ext cx="437684" cy="716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5">
            <a:extLst>
              <a:ext uri="{FF2B5EF4-FFF2-40B4-BE49-F238E27FC236}">
                <a16:creationId xmlns:a16="http://schemas.microsoft.com/office/drawing/2014/main" id="{704F27D1-AB1E-6AC2-2088-B24833067008}"/>
              </a:ext>
            </a:extLst>
          </p:cNvPr>
          <p:cNvSpPr/>
          <p:nvPr/>
        </p:nvSpPr>
        <p:spPr bwMode="white">
          <a:xfrm>
            <a:off x="9204990" y="2284860"/>
            <a:ext cx="437684" cy="716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5" grpId="0" animBg="1"/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2022-08-14T03:57:46Z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