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620" y="52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E40AC-C80C-4CC6-AEAF-9782E25E6771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15C8B-0384-448D-978B-3714002FE4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878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15C8B-0384-448D-978B-3714002FE4F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218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92696"/>
            <a:ext cx="11520000" cy="29384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6347" y="2133286"/>
            <a:ext cx="1713719" cy="1340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2">
            <a:extLst>
              <a:ext uri="{FF2B5EF4-FFF2-40B4-BE49-F238E27FC236}">
                <a16:creationId xmlns:a16="http://schemas.microsoft.com/office/drawing/2014/main" id="{D6ED192E-04C0-DEB6-8766-546E36EF8AB4}"/>
              </a:ext>
            </a:extLst>
          </p:cNvPr>
          <p:cNvSpPr/>
          <p:nvPr/>
        </p:nvSpPr>
        <p:spPr bwMode="white">
          <a:xfrm>
            <a:off x="3695776" y="2133286"/>
            <a:ext cx="1713719" cy="1340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2">
            <a:extLst>
              <a:ext uri="{FF2B5EF4-FFF2-40B4-BE49-F238E27FC236}">
                <a16:creationId xmlns:a16="http://schemas.microsoft.com/office/drawing/2014/main" id="{0870F75B-BCD4-CF21-B247-61F51587A9A8}"/>
              </a:ext>
            </a:extLst>
          </p:cNvPr>
          <p:cNvSpPr/>
          <p:nvPr/>
        </p:nvSpPr>
        <p:spPr bwMode="white">
          <a:xfrm>
            <a:off x="7535365" y="2121799"/>
            <a:ext cx="2232248" cy="1340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92696"/>
            <a:ext cx="11520000" cy="3141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9285" y="1578117"/>
            <a:ext cx="2865719" cy="2399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">
            <a:extLst>
              <a:ext uri="{FF2B5EF4-FFF2-40B4-BE49-F238E27FC236}">
                <a16:creationId xmlns:a16="http://schemas.microsoft.com/office/drawing/2014/main" id="{EA3D497F-0826-E63F-43D2-25392649C3BE}"/>
              </a:ext>
            </a:extLst>
          </p:cNvPr>
          <p:cNvSpPr/>
          <p:nvPr/>
        </p:nvSpPr>
        <p:spPr bwMode="white">
          <a:xfrm>
            <a:off x="3767145" y="1506474"/>
            <a:ext cx="2232247" cy="2399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">
            <a:extLst>
              <a:ext uri="{FF2B5EF4-FFF2-40B4-BE49-F238E27FC236}">
                <a16:creationId xmlns:a16="http://schemas.microsoft.com/office/drawing/2014/main" id="{4118B2E4-1A2B-EAF4-2BB3-DABC528C7F01}"/>
              </a:ext>
            </a:extLst>
          </p:cNvPr>
          <p:cNvSpPr/>
          <p:nvPr/>
        </p:nvSpPr>
        <p:spPr bwMode="white">
          <a:xfrm>
            <a:off x="6935496" y="1510666"/>
            <a:ext cx="2232247" cy="2399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836712"/>
            <a:ext cx="11520000" cy="3232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79552" y="3329728"/>
            <a:ext cx="3018049" cy="543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>
            <a:extLst>
              <a:ext uri="{FF2B5EF4-FFF2-40B4-BE49-F238E27FC236}">
                <a16:creationId xmlns:a16="http://schemas.microsoft.com/office/drawing/2014/main" id="{F60D8067-1B5E-5EA5-85FC-F6BC5D52B06E}"/>
              </a:ext>
            </a:extLst>
          </p:cNvPr>
          <p:cNvSpPr/>
          <p:nvPr/>
        </p:nvSpPr>
        <p:spPr bwMode="white">
          <a:xfrm>
            <a:off x="6504088" y="3185712"/>
            <a:ext cx="3384376" cy="687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476672"/>
            <a:ext cx="11520000" cy="33841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0004" y="2924944"/>
            <a:ext cx="3411860" cy="707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A7E29361-6E3A-C19C-0D07-F90365C5631E}"/>
              </a:ext>
            </a:extLst>
          </p:cNvPr>
          <p:cNvSpPr/>
          <p:nvPr/>
        </p:nvSpPr>
        <p:spPr bwMode="white">
          <a:xfrm>
            <a:off x="6384032" y="2996952"/>
            <a:ext cx="3411860" cy="707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>
            <a:extLst>
              <a:ext uri="{FF2B5EF4-FFF2-40B4-BE49-F238E27FC236}">
                <a16:creationId xmlns:a16="http://schemas.microsoft.com/office/drawing/2014/main" id="{DEDDAE73-63AA-B0AB-73AE-BF1345ECEE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443"/>
          <a:stretch/>
        </p:blipFill>
        <p:spPr>
          <a:xfrm>
            <a:off x="911424" y="1412776"/>
            <a:ext cx="11520000" cy="2865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1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1557"/>
          <a:stretch/>
        </p:blipFill>
        <p:spPr>
          <a:xfrm>
            <a:off x="479376" y="764705"/>
            <a:ext cx="11520000" cy="648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69168" y="3097840"/>
            <a:ext cx="3122776" cy="107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832456"/>
            <a:ext cx="11520000" cy="25965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27086" y="2321650"/>
            <a:ext cx="3912991" cy="1078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92696"/>
            <a:ext cx="11520000" cy="2293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2181" y="1543244"/>
            <a:ext cx="3113256" cy="1070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764704"/>
            <a:ext cx="11520000" cy="2597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1223" y="2149411"/>
            <a:ext cx="4255735" cy="1079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764704"/>
            <a:ext cx="11520000" cy="4948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83070" y="4044485"/>
            <a:ext cx="4988826" cy="1582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92696"/>
            <a:ext cx="11520000" cy="2584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1702" y="2104174"/>
            <a:ext cx="4151008" cy="1077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2380CE6-D035-752D-F873-73F8CEB85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856" y="2636912"/>
            <a:ext cx="6184288" cy="101004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764704"/>
            <a:ext cx="11520000" cy="35499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78144" y="3121790"/>
            <a:ext cx="3817785" cy="1068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14971" y="3121790"/>
            <a:ext cx="1570909" cy="534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>
            <a:extLst>
              <a:ext uri="{FF2B5EF4-FFF2-40B4-BE49-F238E27FC236}">
                <a16:creationId xmlns:a16="http://schemas.microsoft.com/office/drawing/2014/main" id="{2CEB501B-D438-68A4-71E4-6DC6984E7756}"/>
              </a:ext>
            </a:extLst>
          </p:cNvPr>
          <p:cNvGrpSpPr/>
          <p:nvPr/>
        </p:nvGrpSpPr>
        <p:grpSpPr>
          <a:xfrm>
            <a:off x="336000" y="620688"/>
            <a:ext cx="11520000" cy="4180436"/>
            <a:chOff x="720000" y="1080000"/>
            <a:chExt cx="11520000" cy="4180436"/>
          </a:xfrm>
        </p:grpSpPr>
        <p:pic>
          <p:nvPicPr>
            <p:cNvPr id="2" name="img_16777215" descr="1.pn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88155"/>
            <a:stretch/>
          </p:blipFill>
          <p:spPr>
            <a:xfrm>
              <a:off x="720000" y="1080000"/>
              <a:ext cx="11520000" cy="49517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23" name="img_16777215" descr="1.png">
              <a:extLst>
                <a:ext uri="{FF2B5EF4-FFF2-40B4-BE49-F238E27FC236}">
                  <a16:creationId xmlns:a16="http://schemas.microsoft.com/office/drawing/2014/main" id="{4DD1EC63-D64B-BBB1-26D9-3A1933D1FA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2381" r="8876"/>
            <a:stretch/>
          </p:blipFill>
          <p:spPr>
            <a:xfrm>
              <a:off x="1215073" y="1597564"/>
              <a:ext cx="10497551" cy="366287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  <p:sp useBgFill="1">
        <p:nvSpPr>
          <p:cNvPr id="3" name="Rectangle 2"/>
          <p:cNvSpPr/>
          <p:nvPr/>
        </p:nvSpPr>
        <p:spPr bwMode="white">
          <a:xfrm>
            <a:off x="3682960" y="1230136"/>
            <a:ext cx="380827" cy="542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53407" y="1230136"/>
            <a:ext cx="257057" cy="542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82432" y="1382498"/>
            <a:ext cx="209454" cy="219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09672" y="1982424"/>
            <a:ext cx="466512" cy="582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78631" y="2134786"/>
            <a:ext cx="485553" cy="219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58465" y="2134786"/>
            <a:ext cx="304661" cy="219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776184" y="2734712"/>
            <a:ext cx="295141" cy="694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378300" y="2896597"/>
            <a:ext cx="304661" cy="209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653407" y="2896597"/>
            <a:ext cx="466512" cy="209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340217" y="3486999"/>
            <a:ext cx="342743" cy="533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148482" y="3496523"/>
            <a:ext cx="656925" cy="523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636191" y="4239288"/>
            <a:ext cx="476033" cy="561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3940019" y="4391650"/>
            <a:ext cx="476033" cy="219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20688"/>
            <a:ext cx="11520000" cy="4911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67409" y="2318357"/>
            <a:ext cx="466512" cy="209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1237" y="1529528"/>
            <a:ext cx="342743" cy="288032"/>
          </a:xfrm>
          <a:prstGeom prst="ellipse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35697" y="2919216"/>
            <a:ext cx="360040" cy="638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72665" y="2805728"/>
            <a:ext cx="199933" cy="638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05623" y="3825277"/>
            <a:ext cx="352264" cy="209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942913" y="3825277"/>
            <a:ext cx="342743" cy="219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667475" y="4578736"/>
            <a:ext cx="485553" cy="209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55078" y="5179597"/>
            <a:ext cx="342743" cy="209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>
            <a:extLst>
              <a:ext uri="{FF2B5EF4-FFF2-40B4-BE49-F238E27FC236}">
                <a16:creationId xmlns:a16="http://schemas.microsoft.com/office/drawing/2014/main" id="{A1DE259E-F9F5-87DA-CEA3-B7579007524F}"/>
              </a:ext>
            </a:extLst>
          </p:cNvPr>
          <p:cNvSpPr/>
          <p:nvPr/>
        </p:nvSpPr>
        <p:spPr bwMode="white">
          <a:xfrm>
            <a:off x="3911160" y="1569192"/>
            <a:ext cx="342743" cy="288032"/>
          </a:xfrm>
          <a:prstGeom prst="ellipse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3">
            <a:extLst>
              <a:ext uri="{FF2B5EF4-FFF2-40B4-BE49-F238E27FC236}">
                <a16:creationId xmlns:a16="http://schemas.microsoft.com/office/drawing/2014/main" id="{9869A80B-894D-4F1A-85C9-C5C93EBECD96}"/>
              </a:ext>
            </a:extLst>
          </p:cNvPr>
          <p:cNvSpPr/>
          <p:nvPr/>
        </p:nvSpPr>
        <p:spPr bwMode="white">
          <a:xfrm>
            <a:off x="6401226" y="1569192"/>
            <a:ext cx="342743" cy="288032"/>
          </a:xfrm>
          <a:prstGeom prst="ellipse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3">
            <a:extLst>
              <a:ext uri="{FF2B5EF4-FFF2-40B4-BE49-F238E27FC236}">
                <a16:creationId xmlns:a16="http://schemas.microsoft.com/office/drawing/2014/main" id="{62FDA71A-4CFD-4BB8-1820-C2A3FF8A7287}"/>
              </a:ext>
            </a:extLst>
          </p:cNvPr>
          <p:cNvSpPr/>
          <p:nvPr/>
        </p:nvSpPr>
        <p:spPr bwMode="white">
          <a:xfrm>
            <a:off x="9455776" y="1529528"/>
            <a:ext cx="342743" cy="288032"/>
          </a:xfrm>
          <a:prstGeom prst="ellipse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8790"/>
          <a:stretch/>
        </p:blipFill>
        <p:spPr>
          <a:xfrm>
            <a:off x="407368" y="764704"/>
            <a:ext cx="11520000" cy="4278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3.png">
            <a:extLst>
              <a:ext uri="{FF2B5EF4-FFF2-40B4-BE49-F238E27FC236}">
                <a16:creationId xmlns:a16="http://schemas.microsoft.com/office/drawing/2014/main" id="{C782FEC4-62CD-16B8-CE70-C3C4668A38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280"/>
          <a:stretch/>
        </p:blipFill>
        <p:spPr>
          <a:xfrm>
            <a:off x="839416" y="1196752"/>
            <a:ext cx="11520000" cy="33864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57444" y="1423122"/>
            <a:ext cx="295140" cy="267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57444" y="2024287"/>
            <a:ext cx="295140" cy="267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95526" y="2644536"/>
            <a:ext cx="257057" cy="200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05047" y="3398378"/>
            <a:ext cx="247537" cy="190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95526" y="4152220"/>
            <a:ext cx="257057" cy="200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1589"/>
          <a:stretch/>
        </p:blipFill>
        <p:spPr>
          <a:xfrm>
            <a:off x="336000" y="476673"/>
            <a:ext cx="11520000" cy="576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4.png">
            <a:extLst>
              <a:ext uri="{FF2B5EF4-FFF2-40B4-BE49-F238E27FC236}">
                <a16:creationId xmlns:a16="http://schemas.microsoft.com/office/drawing/2014/main" id="{F014511B-FA6A-855B-E8AD-196B108BA6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411"/>
          <a:stretch/>
        </p:blipFill>
        <p:spPr>
          <a:xfrm>
            <a:off x="767408" y="1052736"/>
            <a:ext cx="11520000" cy="2552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80974" y="1192106"/>
            <a:ext cx="218975" cy="209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99553" y="2613437"/>
            <a:ext cx="228495" cy="219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476672"/>
            <a:ext cx="11520000" cy="24580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16400" y="762493"/>
            <a:ext cx="257057" cy="219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476672"/>
            <a:ext cx="11520000" cy="2748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81326" y="705672"/>
            <a:ext cx="238016" cy="209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24599" y="1974718"/>
            <a:ext cx="218975" cy="209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620688"/>
            <a:ext cx="11520000" cy="2579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6331" y="1767014"/>
            <a:ext cx="303246" cy="509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11824" y="1700825"/>
            <a:ext cx="432048" cy="576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6">
            <a:extLst>
              <a:ext uri="{FF2B5EF4-FFF2-40B4-BE49-F238E27FC236}">
                <a16:creationId xmlns:a16="http://schemas.microsoft.com/office/drawing/2014/main" id="{13D4E024-5ABE-9FC5-23D7-ED027E630086}"/>
              </a:ext>
            </a:extLst>
          </p:cNvPr>
          <p:cNvSpPr/>
          <p:nvPr/>
        </p:nvSpPr>
        <p:spPr bwMode="white">
          <a:xfrm>
            <a:off x="7032106" y="1733919"/>
            <a:ext cx="432048" cy="576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6">
            <a:extLst>
              <a:ext uri="{FF2B5EF4-FFF2-40B4-BE49-F238E27FC236}">
                <a16:creationId xmlns:a16="http://schemas.microsoft.com/office/drawing/2014/main" id="{5208C40D-1C4F-5736-FF9C-107E547C7E22}"/>
              </a:ext>
            </a:extLst>
          </p:cNvPr>
          <p:cNvSpPr/>
          <p:nvPr/>
        </p:nvSpPr>
        <p:spPr bwMode="white">
          <a:xfrm>
            <a:off x="9696401" y="1622281"/>
            <a:ext cx="432048" cy="576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6">
            <a:extLst>
              <a:ext uri="{FF2B5EF4-FFF2-40B4-BE49-F238E27FC236}">
                <a16:creationId xmlns:a16="http://schemas.microsoft.com/office/drawing/2014/main" id="{2E1A73ED-5BCA-F8B5-EEB6-F2877D11E51E}"/>
              </a:ext>
            </a:extLst>
          </p:cNvPr>
          <p:cNvSpPr/>
          <p:nvPr/>
        </p:nvSpPr>
        <p:spPr bwMode="white">
          <a:xfrm>
            <a:off x="2306857" y="2492896"/>
            <a:ext cx="432048" cy="576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6">
            <a:extLst>
              <a:ext uri="{FF2B5EF4-FFF2-40B4-BE49-F238E27FC236}">
                <a16:creationId xmlns:a16="http://schemas.microsoft.com/office/drawing/2014/main" id="{F2678163-F149-9E3C-4E9F-8D14724E164C}"/>
              </a:ext>
            </a:extLst>
          </p:cNvPr>
          <p:cNvSpPr/>
          <p:nvPr/>
        </p:nvSpPr>
        <p:spPr bwMode="white">
          <a:xfrm>
            <a:off x="4583832" y="2564921"/>
            <a:ext cx="432048" cy="576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6">
            <a:extLst>
              <a:ext uri="{FF2B5EF4-FFF2-40B4-BE49-F238E27FC236}">
                <a16:creationId xmlns:a16="http://schemas.microsoft.com/office/drawing/2014/main" id="{F53C1A6C-56CD-20FC-3B7A-5EA4701858CD}"/>
              </a:ext>
            </a:extLst>
          </p:cNvPr>
          <p:cNvSpPr/>
          <p:nvPr/>
        </p:nvSpPr>
        <p:spPr bwMode="white">
          <a:xfrm>
            <a:off x="6960096" y="2519103"/>
            <a:ext cx="432048" cy="576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6">
            <a:extLst>
              <a:ext uri="{FF2B5EF4-FFF2-40B4-BE49-F238E27FC236}">
                <a16:creationId xmlns:a16="http://schemas.microsoft.com/office/drawing/2014/main" id="{5A25D684-B60D-89AA-1CE9-174A034B15B4}"/>
              </a:ext>
            </a:extLst>
          </p:cNvPr>
          <p:cNvSpPr/>
          <p:nvPr/>
        </p:nvSpPr>
        <p:spPr bwMode="white">
          <a:xfrm>
            <a:off x="9928832" y="2519102"/>
            <a:ext cx="432048" cy="576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宽屏</PresentationFormat>
  <Paragraphs>1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等线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2022-08-14T03:52:48Z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