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</p:sldIdLst>
  <p:sldSz cx="9144000" cy="6858000" type="screen4x3"/>
  <p:notesSz cx="6858000" cy="9144000"/>
  <p:custDataLst>
    <p:tags r:id="rId13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9">
          <p15:clr>
            <a:srgbClr val="A4A3A4"/>
          </p15:clr>
        </p15:guide>
        <p15:guide id="2" pos="290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ndy lance" initials="wl" lastIdx="1" clrIdx="0">
    <p:extLst>
      <p:ext uri="{19B8F6BF-5375-455C-9EA6-DF929625EA0E}">
        <p15:presenceInfo xmlns:p15="http://schemas.microsoft.com/office/powerpoint/2012/main" userId="38f6f4286ab7e555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3" d="100"/>
          <a:sy n="63" d="100"/>
        </p:scale>
        <p:origin x="1380" y="48"/>
      </p:cViewPr>
      <p:guideLst>
        <p:guide orient="horz" pos="2159"/>
        <p:guide pos="290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512" y="692696"/>
            <a:ext cx="8640000" cy="401728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03437" y="2200370"/>
            <a:ext cx="7306372" cy="4007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313095" y="2868327"/>
            <a:ext cx="6696714" cy="4007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332147" y="3536284"/>
            <a:ext cx="6677662" cy="4007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322621" y="4213783"/>
            <a:ext cx="3324542" cy="4007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F323CECA-A32C-3D02-DAE2-870A643278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2121" y="1700808"/>
            <a:ext cx="4019757" cy="1327218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E5CA5A23-B6F1-8711-3F16-D3B12A7742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2378" y="3541035"/>
            <a:ext cx="4699242" cy="57788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549000"/>
            <a:ext cx="5747414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90376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769164" y="1156357"/>
            <a:ext cx="447717" cy="3913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636242" y="1156357"/>
            <a:ext cx="447717" cy="3913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017499" y="1156357"/>
            <a:ext cx="581080" cy="3340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969208" y="1853117"/>
            <a:ext cx="666813" cy="3054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769164" y="2483065"/>
            <a:ext cx="438191" cy="3913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645768" y="2473520"/>
            <a:ext cx="438191" cy="4008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7007973" y="2483065"/>
            <a:ext cx="590606" cy="3340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4102571" y="3179825"/>
            <a:ext cx="676339" cy="3054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1673464" y="3828862"/>
            <a:ext cx="447717" cy="3531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3607223" y="3809773"/>
            <a:ext cx="438191" cy="3817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5036110" y="3809773"/>
            <a:ext cx="581080" cy="3436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2083078" y="4506533"/>
            <a:ext cx="676339" cy="3054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536" y="620688"/>
            <a:ext cx="8640000" cy="396683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110420" y="792329"/>
            <a:ext cx="447717" cy="3528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987024" y="773258"/>
            <a:ext cx="438191" cy="3909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358755" y="773258"/>
            <a:ext cx="590606" cy="3337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900850" y="1469361"/>
            <a:ext cx="666813" cy="3051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101335" y="2098714"/>
            <a:ext cx="447717" cy="3909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254190" y="2117785"/>
            <a:ext cx="457243" cy="3528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424334" y="2766210"/>
            <a:ext cx="542976" cy="3337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5606208" y="2804352"/>
            <a:ext cx="685865" cy="2956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3720078" y="3433705"/>
            <a:ext cx="438191" cy="3814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5710993" y="3424170"/>
            <a:ext cx="447717" cy="4004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7177983" y="3424170"/>
            <a:ext cx="590606" cy="3432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4196373" y="4120273"/>
            <a:ext cx="676339" cy="3051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536" y="549000"/>
            <a:ext cx="6867885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802976" y="3845842"/>
            <a:ext cx="681488" cy="3107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470772" y="4391526"/>
            <a:ext cx="696632" cy="2804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667162" y="5422263"/>
            <a:ext cx="689060" cy="3183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090231" y="5429842"/>
            <a:ext cx="681488" cy="3107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478344" y="5952789"/>
            <a:ext cx="681488" cy="3107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512" y="549000"/>
            <a:ext cx="8403834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06417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406518" y="1242129"/>
            <a:ext cx="6397730" cy="37710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3">
            <a:extLst>
              <a:ext uri="{FF2B5EF4-FFF2-40B4-BE49-F238E27FC236}">
                <a16:creationId xmlns:a16="http://schemas.microsoft.com/office/drawing/2014/main" id="{9EA394B1-C002-182D-A225-B66748E0A343}"/>
              </a:ext>
            </a:extLst>
          </p:cNvPr>
          <p:cNvSpPr/>
          <p:nvPr/>
        </p:nvSpPr>
        <p:spPr bwMode="white">
          <a:xfrm>
            <a:off x="187088" y="4869160"/>
            <a:ext cx="2880320" cy="9088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g_16777215" descr="7.png">
            <a:extLst>
              <a:ext uri="{FF2B5EF4-FFF2-40B4-BE49-F238E27FC236}">
                <a16:creationId xmlns:a16="http://schemas.microsoft.com/office/drawing/2014/main" id="{9ADD269B-2F4D-C707-D641-4CED4F0E0D8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5003"/>
          <a:stretch/>
        </p:blipFill>
        <p:spPr>
          <a:xfrm>
            <a:off x="683568" y="1772816"/>
            <a:ext cx="5815181" cy="431984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 descr="7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74997"/>
          <a:stretch/>
        </p:blipFill>
        <p:spPr>
          <a:xfrm>
            <a:off x="251520" y="332656"/>
            <a:ext cx="5815181" cy="14401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Rectangle 8"/>
          <p:cNvSpPr/>
          <p:nvPr/>
        </p:nvSpPr>
        <p:spPr bwMode="white">
          <a:xfrm>
            <a:off x="2686586" y="3789040"/>
            <a:ext cx="3109550" cy="21560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0</Words>
  <Application>Microsoft Office PowerPoint</Application>
  <PresentationFormat>全屏显示(4:3)</PresentationFormat>
  <Paragraphs>0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3" baseType="lpstr">
      <vt:lpstr>Arial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windy lance</cp:lastModifiedBy>
  <cp:revision>7</cp:revision>
  <dcterms:created xsi:type="dcterms:W3CDTF">2022-08-10T03:44:00Z</dcterms:created>
  <dcterms:modified xsi:type="dcterms:W3CDTF">2022-08-14T03:41:26Z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B42C970F431D49F9897DB28A81768466</vt:lpwstr>
  </property>
</Properties>
</file>