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CFC58-3E14-4E8B-9B89-9CE95503A3A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1C177-6268-476B-8907-8B13B9B05B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86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1C177-6268-476B-8907-8B13B9B05B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96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DE748B2B-5827-FC25-36E4-586FBFA38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492"/>
          <a:stretch/>
        </p:blipFill>
        <p:spPr>
          <a:xfrm>
            <a:off x="894833" y="2492896"/>
            <a:ext cx="7354334" cy="383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252"/>
          <a:stretch/>
        </p:blipFill>
        <p:spPr>
          <a:xfrm>
            <a:off x="323528" y="549000"/>
            <a:ext cx="7354334" cy="1943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095" y="3274859"/>
            <a:ext cx="4712954" cy="2386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55790ACD-EC7F-E5E5-074B-C092EA7C6472}"/>
              </a:ext>
            </a:extLst>
          </p:cNvPr>
          <p:cNvSpPr/>
          <p:nvPr/>
        </p:nvSpPr>
        <p:spPr bwMode="white">
          <a:xfrm>
            <a:off x="894832" y="5877272"/>
            <a:ext cx="6629495" cy="77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13D47F6-6953-F0E7-2353-A52420CB2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21" y="1700808"/>
            <a:ext cx="4019757" cy="13272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211FAEF-0D4A-C630-F861-278D13A62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175" y="3446016"/>
            <a:ext cx="2857647" cy="6667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72797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0130" y="3055443"/>
            <a:ext cx="216705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3872" y="3617786"/>
            <a:ext cx="898927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5777" y="3617786"/>
            <a:ext cx="923005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7269" y="5320882"/>
            <a:ext cx="224731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793" y="5883225"/>
            <a:ext cx="923005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291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7788" y="2064540"/>
            <a:ext cx="1105005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8945" y="3399260"/>
            <a:ext cx="1057375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2584" y="3399260"/>
            <a:ext cx="876383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6068" y="4743514"/>
            <a:ext cx="257199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9508" y="5420408"/>
            <a:ext cx="276251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2596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4934" y="1982991"/>
            <a:ext cx="2889438" cy="336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3520" y="3144605"/>
            <a:ext cx="5842908" cy="32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96731" y="4778874"/>
            <a:ext cx="3017502" cy="905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365"/>
          <a:stretch/>
        </p:blipFill>
        <p:spPr>
          <a:xfrm>
            <a:off x="252000" y="620688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>
            <a:extLst>
              <a:ext uri="{FF2B5EF4-FFF2-40B4-BE49-F238E27FC236}">
                <a16:creationId xmlns:a16="http://schemas.microsoft.com/office/drawing/2014/main" id="{613E1ABF-5AD6-E6FB-5EB3-923C55F21C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634"/>
          <a:stretch/>
        </p:blipFill>
        <p:spPr>
          <a:xfrm>
            <a:off x="899592" y="1412776"/>
            <a:ext cx="8640000" cy="3458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3213118-02E1-CE51-B632-2B66E24A80E3}"/>
              </a:ext>
            </a:extLst>
          </p:cNvPr>
          <p:cNvSpPr/>
          <p:nvPr/>
        </p:nvSpPr>
        <p:spPr bwMode="white">
          <a:xfrm>
            <a:off x="1718820" y="2879429"/>
            <a:ext cx="5048732" cy="172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4.png">
            <a:extLst>
              <a:ext uri="{FF2B5EF4-FFF2-40B4-BE49-F238E27FC236}">
                <a16:creationId xmlns:a16="http://schemas.microsoft.com/office/drawing/2014/main" id="{D89C2C10-D570-7D72-B6FE-FDE832C9D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49"/>
          <a:stretch/>
        </p:blipFill>
        <p:spPr>
          <a:xfrm>
            <a:off x="899592" y="1318903"/>
            <a:ext cx="8640000" cy="4366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765"/>
          <a:stretch/>
        </p:blipFill>
        <p:spPr>
          <a:xfrm>
            <a:off x="252000" y="548681"/>
            <a:ext cx="8640000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1011" y="3000950"/>
            <a:ext cx="6134685" cy="253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0008" y="4451321"/>
            <a:ext cx="1638456" cy="362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254"/>
          <a:stretch/>
        </p:blipFill>
        <p:spPr>
          <a:xfrm>
            <a:off x="251520" y="549000"/>
            <a:ext cx="7954839" cy="791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E7A97D38-B065-A89D-2113-37E05649E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41"/>
          <a:stretch/>
        </p:blipFill>
        <p:spPr>
          <a:xfrm>
            <a:off x="827584" y="1340768"/>
            <a:ext cx="7954839" cy="4985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C00C762B-B871-F37E-4805-2D4720E47E5E}"/>
              </a:ext>
            </a:extLst>
          </p:cNvPr>
          <p:cNvSpPr/>
          <p:nvPr/>
        </p:nvSpPr>
        <p:spPr bwMode="white">
          <a:xfrm>
            <a:off x="792502" y="3464120"/>
            <a:ext cx="7218117" cy="2765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146"/>
          <a:stretch/>
        </p:blipFill>
        <p:spPr>
          <a:xfrm>
            <a:off x="324008" y="515714"/>
            <a:ext cx="8640000" cy="802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D18B12FC-27D3-3CDA-5229-2CFE04673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04"/>
          <a:stretch/>
        </p:blipFill>
        <p:spPr>
          <a:xfrm>
            <a:off x="971600" y="1484784"/>
            <a:ext cx="8640000" cy="4420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84780DC-F37B-AC67-9D08-2E608093802C}"/>
              </a:ext>
            </a:extLst>
          </p:cNvPr>
          <p:cNvSpPr/>
          <p:nvPr/>
        </p:nvSpPr>
        <p:spPr bwMode="white">
          <a:xfrm>
            <a:off x="933496" y="3484429"/>
            <a:ext cx="7887453" cy="22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全屏显示(4:3)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8</cp:revision>
  <dcterms:created xsi:type="dcterms:W3CDTF">2022-08-10T03:44:00Z</dcterms:created>
  <dcterms:modified xsi:type="dcterms:W3CDTF">2022-08-14T03:39:24Z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